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6" r:id="rId1"/>
  </p:sldMasterIdLst>
  <p:sldIdLst>
    <p:sldId id="256" r:id="rId2"/>
    <p:sldId id="257" r:id="rId3"/>
    <p:sldId id="262" r:id="rId4"/>
    <p:sldId id="263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3554"/>
    <a:srgbClr val="CBE4BC"/>
    <a:srgbClr val="93D07D"/>
    <a:srgbClr val="83A278"/>
    <a:srgbClr val="81B673"/>
    <a:srgbClr val="CDE6BF"/>
    <a:srgbClr val="FDFFFE"/>
    <a:srgbClr val="CAE3BB"/>
    <a:srgbClr val="41F356"/>
    <a:srgbClr val="4091F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720" y="53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007532" y="0"/>
            <a:ext cx="8960517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11808" y="3428998"/>
            <a:ext cx="5518066" cy="2268559"/>
          </a:xfrm>
        </p:spPr>
        <p:txBody>
          <a:bodyPr anchor="t">
            <a:normAutofit/>
          </a:bodyPr>
          <a:lstStyle>
            <a:lvl1pPr algn="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72274" y="2268786"/>
            <a:ext cx="5357600" cy="1160213"/>
          </a:xfrm>
        </p:spPr>
        <p:txBody>
          <a:bodyPr tIns="0" anchor="b">
            <a:normAutofit/>
          </a:bodyPr>
          <a:lstStyle>
            <a:lvl1pPr marL="0" indent="0" algn="r">
              <a:buNone/>
              <a:defRPr sz="18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D2ADD-1F9F-497C-B45D-A77E86AE3F5B}" type="datetimeFigureOut">
              <a:rPr lang="en-US" smtClean="0"/>
              <a:t>4/2/2025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Ins="45720"/>
          <a:lstStyle/>
          <a:p>
            <a:fld id="{63650027-785A-4FE8-9071-E90EFB265B16}" type="slidenum">
              <a:rPr lang="en-US" smtClean="0"/>
              <a:t>‹#›</a:t>
            </a:fld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0CE65129-101D-4653-AAB0-AF8B20244F4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964930" y="-9569"/>
            <a:ext cx="2227070" cy="6867569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2830A25E-FA64-443C-901E-E43701599681}"/>
              </a:ext>
            </a:extLst>
          </p:cNvPr>
          <p:cNvSpPr/>
          <p:nvPr userDrawn="1"/>
        </p:nvSpPr>
        <p:spPr>
          <a:xfrm>
            <a:off x="9946463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28962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11808" y="808056"/>
            <a:ext cx="7954091" cy="107722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D2ADD-1F9F-497C-B45D-A77E86AE3F5B}" type="datetimeFigureOut">
              <a:rPr lang="en-US" smtClean="0"/>
              <a:t>4/2/2025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50027-785A-4FE8-9071-E90EFB265B16}" type="slidenum">
              <a:rPr lang="en-US" smtClean="0"/>
              <a:t>‹#›</a:t>
            </a:fld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C4B74FA6-567D-4AF4-A263-7D7F8A0F88C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1159146" y="-7013"/>
            <a:ext cx="1041193" cy="6865008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712109CE-867F-4450-921B-544EAF7A932F}"/>
              </a:ext>
            </a:extLst>
          </p:cNvPr>
          <p:cNvSpPr/>
          <p:nvPr userDrawn="1"/>
        </p:nvSpPr>
        <p:spPr>
          <a:xfrm>
            <a:off x="11135662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03404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" name="Rectangle 15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extBox 8"/>
          <p:cNvSpPr txBox="1"/>
          <p:nvPr/>
        </p:nvSpPr>
        <p:spPr>
          <a:xfrm rot="5400000">
            <a:off x="10337141" y="416061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39380" y="805818"/>
            <a:ext cx="1326519" cy="5244126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608751" y="970410"/>
            <a:ext cx="6466903" cy="507953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D2ADD-1F9F-497C-B45D-A77E86AE3F5B}" type="datetimeFigureOut">
              <a:rPr lang="en-US" smtClean="0"/>
              <a:t>4/2/2025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50027-785A-4FE8-9071-E90EFB265B16}" type="slidenum">
              <a:rPr lang="en-US" smtClean="0"/>
              <a:t>‹#›</a:t>
            </a:fld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73A3A995-7993-4FF8-9FBB-4FA638A7ED5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1159146" y="-7013"/>
            <a:ext cx="1041193" cy="6865008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480CF46B-B8E7-422B-8D50-2AAC37865479}"/>
              </a:ext>
            </a:extLst>
          </p:cNvPr>
          <p:cNvSpPr/>
          <p:nvPr userDrawn="1"/>
        </p:nvSpPr>
        <p:spPr>
          <a:xfrm>
            <a:off x="11135662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5754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8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608084" y="808056"/>
            <a:ext cx="8962056" cy="107722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err="1"/>
              <a:t>Csfsfslick</a:t>
            </a:r>
            <a:r>
              <a:rPr lang="en-US" dirty="0"/>
              <a:t>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23848" y="2052116"/>
            <a:ext cx="8946291" cy="3997828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D2ADD-1F9F-497C-B45D-A77E86AE3F5B}" type="datetimeFigureOut">
              <a:rPr lang="en-US" smtClean="0"/>
              <a:t>4/2/2025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50027-785A-4FE8-9071-E90EFB265B16}" type="slidenum">
              <a:rPr lang="en-US" smtClean="0"/>
              <a:t>‹#›</a:t>
            </a:fld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187C66B5-D29E-4B47-AAC4-CB583E5ED00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1159146" y="-7013"/>
            <a:ext cx="1041193" cy="6865008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27C0C059-263C-4828-B269-9908D7BE1E17}"/>
              </a:ext>
            </a:extLst>
          </p:cNvPr>
          <p:cNvSpPr/>
          <p:nvPr userDrawn="1"/>
        </p:nvSpPr>
        <p:spPr>
          <a:xfrm>
            <a:off x="11135662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3759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5" name="Rectangle 24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3147254"/>
            <a:ext cx="7956560" cy="1424746"/>
          </a:xfrm>
        </p:spPr>
        <p:txBody>
          <a:bodyPr anchor="t">
            <a:normAutofit/>
          </a:bodyPr>
          <a:lstStyle>
            <a:lvl1pPr algn="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73968" y="2268786"/>
            <a:ext cx="7791931" cy="878468"/>
          </a:xfrm>
        </p:spPr>
        <p:txBody>
          <a:bodyPr tIns="0" anchor="b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D2ADD-1F9F-497C-B45D-A77E86AE3F5B}" type="datetimeFigureOut">
              <a:rPr lang="en-US" smtClean="0"/>
              <a:t>4/2/2025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50027-785A-4FE8-9071-E90EFB265B16}" type="slidenum">
              <a:rPr lang="en-US" smtClean="0"/>
              <a:t>‹#›</a:t>
            </a:fld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B628DB0D-9D36-48CA-B576-EB8C461D1E1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1159146" y="-7013"/>
            <a:ext cx="1041193" cy="6865008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20D46F54-B392-44DA-B598-E233A255C591}"/>
              </a:ext>
            </a:extLst>
          </p:cNvPr>
          <p:cNvSpPr/>
          <p:nvPr userDrawn="1"/>
        </p:nvSpPr>
        <p:spPr>
          <a:xfrm>
            <a:off x="11135662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04609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7" name="Rectangle 26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05361" y="805817"/>
            <a:ext cx="7950984" cy="10817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100862" y="2052116"/>
            <a:ext cx="3891960" cy="399782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62124" y="2052114"/>
            <a:ext cx="3894222" cy="399782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D2ADD-1F9F-497C-B45D-A77E86AE3F5B}" type="datetimeFigureOut">
              <a:rPr lang="en-US" smtClean="0"/>
              <a:t>4/2/2025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50027-785A-4FE8-9071-E90EFB265B16}" type="slidenum">
              <a:rPr lang="en-US" smtClean="0"/>
              <a:t>‹#›</a:t>
            </a:fld>
            <a:endParaRPr lang="en-US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51187D54-0347-4F69-97F0-4A07F6117B1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1159146" y="-7013"/>
            <a:ext cx="1041193" cy="6865008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BC5941A0-5C7F-4193-9002-AB7844227488}"/>
              </a:ext>
            </a:extLst>
          </p:cNvPr>
          <p:cNvSpPr/>
          <p:nvPr userDrawn="1"/>
        </p:nvSpPr>
        <p:spPr>
          <a:xfrm>
            <a:off x="11135662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54605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 userDrawn="1"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1" name="Rectangle 20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9595" y="805818"/>
            <a:ext cx="7956560" cy="107834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9007" y="2052115"/>
            <a:ext cx="3896467" cy="713818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none" baseline="0">
                <a:solidFill>
                  <a:schemeClr val="accent6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089007" y="2851331"/>
            <a:ext cx="3893623" cy="307143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46356" y="2052115"/>
            <a:ext cx="3899798" cy="713818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none" baseline="0">
                <a:solidFill>
                  <a:schemeClr val="accent6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46357" y="2851331"/>
            <a:ext cx="3899798" cy="307143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D2ADD-1F9F-497C-B45D-A77E86AE3F5B}" type="datetimeFigureOut">
              <a:rPr lang="en-US" smtClean="0"/>
              <a:t>4/2/2025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50027-785A-4FE8-9071-E90EFB265B16}" type="slidenum">
              <a:rPr lang="en-US" smtClean="0"/>
              <a:t>‹#›</a:t>
            </a:fld>
            <a:endParaRPr lang="en-US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AA826D19-847E-4095-9EF7-BC16E24C170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1159146" y="-7013"/>
            <a:ext cx="1041193" cy="6865008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B06C7275-6D35-4A7F-B5C6-6DC1F6D1A33E}"/>
              </a:ext>
            </a:extLst>
          </p:cNvPr>
          <p:cNvSpPr/>
          <p:nvPr userDrawn="1"/>
        </p:nvSpPr>
        <p:spPr>
          <a:xfrm>
            <a:off x="11135662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15252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Rectangle 13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49972" y="808056"/>
            <a:ext cx="8820167" cy="107722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D2ADD-1F9F-497C-B45D-A77E86AE3F5B}" type="datetimeFigureOut">
              <a:rPr lang="en-US" smtClean="0"/>
              <a:t>4/2/2025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50027-785A-4FE8-9071-E90EFB265B16}" type="slidenum">
              <a:rPr lang="en-US" smtClean="0"/>
              <a:t>‹#›</a:t>
            </a:fld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57FA93C0-23FD-4134-BF85-35F1B849680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1159146" y="-7013"/>
            <a:ext cx="1041193" cy="6865008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79F36212-C8AA-4EFE-A21C-5C525F18E662}"/>
              </a:ext>
            </a:extLst>
          </p:cNvPr>
          <p:cNvSpPr/>
          <p:nvPr userDrawn="1"/>
        </p:nvSpPr>
        <p:spPr>
          <a:xfrm>
            <a:off x="11135662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303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D2ADD-1F9F-497C-B45D-A77E86AE3F5B}" type="datetimeFigureOut">
              <a:rPr lang="en-US" smtClean="0"/>
              <a:t>4/2/2025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50027-785A-4FE8-9071-E90EFB265B16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DDC96DF0-0EEF-4805-98A3-C1B2678E0FB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1159146" y="-7013"/>
            <a:ext cx="1041193" cy="6865008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1832352A-479D-4FA2-8F29-314389856913}"/>
              </a:ext>
            </a:extLst>
          </p:cNvPr>
          <p:cNvSpPr/>
          <p:nvPr userDrawn="1"/>
        </p:nvSpPr>
        <p:spPr>
          <a:xfrm>
            <a:off x="11135662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91931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6" name="Rectangle 25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0323" y="1282451"/>
            <a:ext cx="2664361" cy="1903241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20154" y="805818"/>
            <a:ext cx="5446278" cy="5244126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0322" y="3186154"/>
            <a:ext cx="2664361" cy="2386397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D2ADD-1F9F-497C-B45D-A77E86AE3F5B}" type="datetimeFigureOut">
              <a:rPr lang="en-US" smtClean="0"/>
              <a:t>4/2/2025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50027-785A-4FE8-9071-E90EFB265B16}" type="slidenum">
              <a:rPr lang="en-US" smtClean="0"/>
              <a:t>‹#›</a:t>
            </a:fld>
            <a:endParaRPr lang="en-US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EA8D32CB-5480-402F-995F-5880B25BD9D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1159146" y="-7013"/>
            <a:ext cx="1041193" cy="6865008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71FBFEB0-27E4-456B-A88F-6377B437EF3D}"/>
              </a:ext>
            </a:extLst>
          </p:cNvPr>
          <p:cNvSpPr/>
          <p:nvPr userDrawn="1"/>
        </p:nvSpPr>
        <p:spPr>
          <a:xfrm>
            <a:off x="11135662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63167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" name="Rectangle 19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47062" y="3229"/>
            <a:ext cx="4629734" cy="6858000"/>
          </a:xfrm>
          <a:solidFill>
            <a:schemeClr val="tx1">
              <a:alpha val="10000"/>
            </a:schemeClr>
          </a:solidFill>
          <a:ln w="9525" cap="sq">
            <a:noFill/>
            <a:miter lim="800000"/>
          </a:ln>
          <a:effectLst/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1241" y="1282452"/>
            <a:ext cx="3970986" cy="1900473"/>
          </a:xfrm>
        </p:spPr>
        <p:txBody>
          <a:bodyPr anchor="b">
            <a:normAutofit/>
          </a:bodyPr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0322" y="3182928"/>
            <a:ext cx="3971874" cy="2386394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D2ADD-1F9F-497C-B45D-A77E86AE3F5B}" type="datetimeFigureOut">
              <a:rPr lang="en-US" smtClean="0"/>
              <a:t>4/2/2025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50027-785A-4FE8-9071-E90EFB265B16}" type="slidenum">
              <a:rPr lang="en-US" smtClean="0"/>
              <a:t>‹#›</a:t>
            </a:fld>
            <a:endParaRPr lang="en-US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A1AD1934-3F45-47C8-9065-71E27F09592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1159146" y="-7013"/>
            <a:ext cx="1041193" cy="6865008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C15ADDA6-7529-42D3-986F-C8C0B799C06C}"/>
              </a:ext>
            </a:extLst>
          </p:cNvPr>
          <p:cNvSpPr/>
          <p:nvPr userDrawn="1"/>
        </p:nvSpPr>
        <p:spPr>
          <a:xfrm>
            <a:off x="11135662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18784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1794" y="2105202"/>
            <a:ext cx="9360205" cy="4752798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9867" cy="685800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0"/>
            <a:ext cx="964174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611808" y="808056"/>
            <a:ext cx="7958331" cy="107722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73599" y="2052116"/>
            <a:ext cx="7796540" cy="39978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-810065" y="5270604"/>
            <a:ext cx="2662729" cy="182880"/>
          </a:xfrm>
          <a:prstGeom prst="rect">
            <a:avLst/>
          </a:prstGeom>
        </p:spPr>
        <p:txBody>
          <a:bodyPr vert="horz" lIns="91440" tIns="18288" rIns="91440" bIns="45720" rtlCol="0" anchor="t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DE3D2ADD-1F9F-497C-B45D-A77E86AE3F5B}" type="datetimeFigureOut">
              <a:rPr lang="en-US" smtClean="0"/>
              <a:t>4/2/2025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-2237130" y="3661144"/>
            <a:ext cx="5885352" cy="179176"/>
          </a:xfrm>
          <a:prstGeom prst="rect">
            <a:avLst/>
          </a:prstGeom>
        </p:spPr>
        <p:txBody>
          <a:bodyPr vert="horz" lIns="91440" tIns="45720" rIns="91440" bIns="18288" rtlCol="0" anchor="b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8407" y="164592"/>
            <a:ext cx="636727" cy="322851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650027-785A-4FE8-9071-E90EFB265B16}" type="slidenum">
              <a:rPr lang="en-US" smtClean="0"/>
              <a:t>‹#›</a:t>
            </a:fld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962042" y="0"/>
            <a:ext cx="45719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25217898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27" r:id="rId1"/>
    <p:sldLayoutId id="2147483728" r:id="rId2"/>
    <p:sldLayoutId id="2147483729" r:id="rId3"/>
    <p:sldLayoutId id="2147483730" r:id="rId4"/>
    <p:sldLayoutId id="2147483731" r:id="rId5"/>
    <p:sldLayoutId id="2147483732" r:id="rId6"/>
    <p:sldLayoutId id="2147483733" r:id="rId7"/>
    <p:sldLayoutId id="2147483734" r:id="rId8"/>
    <p:sldLayoutId id="2147483735" r:id="rId9"/>
    <p:sldLayoutId id="2147483736" r:id="rId10"/>
    <p:sldLayoutId id="2147483737" r:id="rId11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3400" b="0" i="0" kern="1200" cap="none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344488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95338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58888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709738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173288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642616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3108960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575304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4041648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6FA0F9-0B98-4835-A5A4-569972E46E7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91862" y="3984446"/>
            <a:ext cx="7583214" cy="2268559"/>
          </a:xfrm>
        </p:spPr>
        <p:txBody>
          <a:bodyPr>
            <a:normAutofit/>
          </a:bodyPr>
          <a:lstStyle/>
          <a:p>
            <a:pPr algn="l"/>
            <a:r>
              <a:rPr lang="en-US" sz="1800" b="1" dirty="0">
                <a:ln w="0"/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 rotWithShape="0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Add authors name and affiliation</a:t>
            </a:r>
            <a:br>
              <a:rPr lang="en-US" sz="1800" b="1" dirty="0">
                <a:ln w="0"/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 rotWithShape="0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endParaRPr lang="en-US" sz="1800" b="1" dirty="0">
              <a:ln w="0"/>
              <a:solidFill>
                <a:schemeClr val="accent1">
                  <a:lumMod val="60000"/>
                  <a:lumOff val="40000"/>
                </a:schemeClr>
              </a:solidFill>
              <a:effectLst>
                <a:outerShdw blurRad="38100" dist="38100" dir="2700000" algn="tl" rotWithShape="0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DC53AAB-F2E3-4B6D-9537-40A981310DD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92317" y="1119673"/>
            <a:ext cx="7882759" cy="2419688"/>
          </a:xfrm>
        </p:spPr>
        <p:txBody>
          <a:bodyPr>
            <a:noAutofit/>
          </a:bodyPr>
          <a:lstStyle/>
          <a:p>
            <a:pPr algn="ctr"/>
            <a:r>
              <a:rPr lang="nb-NO" sz="4000" b="1" dirty="0">
                <a:ln w="0"/>
                <a:effectLst>
                  <a:outerShdw blurRad="38100" dist="38100" dir="2700000" algn="tl" rotWithShape="0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Format Oral Perentation</a:t>
            </a:r>
            <a:br>
              <a:rPr lang="nb-NO" sz="4000" b="1" dirty="0">
                <a:ln w="0"/>
                <a:effectLst>
                  <a:outerShdw blurRad="38100" dist="38100" dir="2700000" algn="tl" rotWithShape="0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nb-NO" sz="4000" b="1" dirty="0">
                <a:ln w="0"/>
                <a:effectLst>
                  <a:outerShdw blurRad="38100" dist="38100" dir="2700000" algn="tl" rotWithShape="0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International Conference on Web Research</a:t>
            </a:r>
            <a:endParaRPr lang="en-US" sz="4000" dirty="0"/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CB888D2B-9D53-80E7-D126-EF37C191BF9C}"/>
              </a:ext>
            </a:extLst>
          </p:cNvPr>
          <p:cNvSpPr/>
          <p:nvPr/>
        </p:nvSpPr>
        <p:spPr>
          <a:xfrm>
            <a:off x="10161037" y="2470997"/>
            <a:ext cx="1884783" cy="446958"/>
          </a:xfrm>
          <a:prstGeom prst="roundRect">
            <a:avLst>
              <a:gd name="adj" fmla="val 50000"/>
            </a:avLst>
          </a:prstGeom>
          <a:solidFill>
            <a:srgbClr val="2F355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bg1"/>
                </a:solidFill>
              </a:rPr>
              <a:t>32456</a:t>
            </a: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C023B920-BAB7-06EC-C2B2-C3E660F0ACB8}"/>
              </a:ext>
            </a:extLst>
          </p:cNvPr>
          <p:cNvSpPr/>
          <p:nvPr/>
        </p:nvSpPr>
        <p:spPr>
          <a:xfrm>
            <a:off x="10161037" y="3302504"/>
            <a:ext cx="1884783" cy="637542"/>
          </a:xfrm>
          <a:prstGeom prst="roundRect">
            <a:avLst>
              <a:gd name="adj" fmla="val 50000"/>
            </a:avLst>
          </a:prstGeom>
          <a:solidFill>
            <a:srgbClr val="2F355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+mj-lt"/>
              </a:rPr>
              <a:t>Maryam Mirzaei </a:t>
            </a:r>
          </a:p>
        </p:txBody>
      </p:sp>
    </p:spTree>
    <p:extLst>
      <p:ext uri="{BB962C8B-B14F-4D97-AF65-F5344CB8AC3E}">
        <p14:creationId xmlns:p14="http://schemas.microsoft.com/office/powerpoint/2010/main" val="10920951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DEE045-059D-4F0B-9610-EAF5EC9626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92318" y="453802"/>
            <a:ext cx="8977822" cy="1077229"/>
          </a:xfrm>
        </p:spPr>
        <p:txBody>
          <a:bodyPr>
            <a:normAutofit/>
          </a:bodyPr>
          <a:lstStyle/>
          <a:p>
            <a:pPr algn="l"/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Notice(English Papers):</a:t>
            </a:r>
            <a:endParaRPr lang="en-US" sz="36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122B3E-9D64-45AB-9BFD-5DCA020A45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71146" y="1864209"/>
            <a:ext cx="8898994" cy="3997828"/>
          </a:xfrm>
        </p:spPr>
        <p:txBody>
          <a:bodyPr>
            <a:noAutofit/>
          </a:bodyPr>
          <a:lstStyle/>
          <a:p>
            <a:pPr algn="just">
              <a:lnSpc>
                <a:spcPct val="100000"/>
              </a:lnSpc>
              <a:spcBef>
                <a:spcPts val="670"/>
              </a:spcBef>
              <a:buFont typeface="Arial" pitchFamily="34" charset="0"/>
              <a:buChar char="•"/>
            </a:pPr>
            <a:r>
              <a:rPr lang="en-US" sz="2400" b="1" dirty="0">
                <a:ln w="0"/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Please</a:t>
            </a:r>
            <a:r>
              <a:rPr lang="fa-IR" sz="2400" b="1" dirty="0">
                <a:ln w="0"/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>
                <a:ln w="0"/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write full </a:t>
            </a:r>
            <a:r>
              <a:rPr lang="en-US" sz="2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name of the presenter </a:t>
            </a: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and paper code </a:t>
            </a:r>
            <a:r>
              <a:rPr lang="en-US" sz="2400" b="1" dirty="0">
                <a:ln w="0"/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in</a:t>
            </a:r>
            <a:r>
              <a:rPr lang="en-US" sz="2400" dirty="0">
                <a:solidFill>
                  <a:srgbClr val="10243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>
                <a:ln w="0"/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ICWR2025 in the </a:t>
            </a:r>
            <a:r>
              <a:rPr lang="en-US" sz="2400" b="1" dirty="0">
                <a:ln w="0"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right</a:t>
            </a: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side box at the first slid.</a:t>
            </a:r>
            <a:endParaRPr lang="en-US" sz="2400" b="1" dirty="0">
              <a:solidFill>
                <a:srgbClr val="102435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00000"/>
              </a:lnSpc>
              <a:spcBef>
                <a:spcPts val="670"/>
              </a:spcBef>
              <a:buFont typeface="Arial" pitchFamily="34" charset="0"/>
              <a:buChar char="•"/>
            </a:pPr>
            <a:r>
              <a:rPr lang="en-US" sz="2400" b="1" u="sng" dirty="0">
                <a:ln w="0"/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The first slide</a:t>
            </a:r>
            <a:r>
              <a:rPr lang="en-US" sz="2400" b="1" dirty="0">
                <a:ln w="0"/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>
                <a:ln w="0"/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must be included title of your article, full name of all authors and their affiliation </a:t>
            </a:r>
            <a:r>
              <a:rPr lang="en-US" sz="2400" b="1" u="sng" dirty="0">
                <a:ln w="0"/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in English for all papers</a:t>
            </a:r>
            <a:r>
              <a:rPr lang="en-US" sz="2400" b="1" dirty="0">
                <a:ln w="0"/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fa-IR" sz="2400" b="1" dirty="0">
              <a:ln w="0"/>
              <a:solidFill>
                <a:schemeClr val="accent1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00000"/>
              </a:lnSpc>
              <a:spcBef>
                <a:spcPts val="670"/>
              </a:spcBef>
              <a:buFont typeface="Arial" pitchFamily="34" charset="0"/>
              <a:buChar char="•"/>
            </a:pPr>
            <a:r>
              <a:rPr lang="en-US" sz="2400" b="1" dirty="0">
                <a:ln w="0"/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The slides for </a:t>
            </a:r>
            <a:r>
              <a:rPr lang="en-US" sz="2400" b="1" u="sng" dirty="0">
                <a:ln w="0"/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English Papers</a:t>
            </a:r>
            <a:r>
              <a:rPr lang="en-US" sz="2400" b="1" dirty="0">
                <a:ln w="0"/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>
                <a:ln w="0"/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must be </a:t>
            </a:r>
            <a:r>
              <a:rPr lang="en-US" sz="2400" b="1" u="sng" dirty="0">
                <a:ln w="0"/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prepared in English</a:t>
            </a:r>
            <a:r>
              <a:rPr lang="en-US" sz="2400" b="1" dirty="0">
                <a:ln w="0"/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lnSpc>
                <a:spcPct val="100000"/>
              </a:lnSpc>
              <a:spcBef>
                <a:spcPts val="670"/>
              </a:spcBef>
              <a:buFont typeface="Arial" pitchFamily="34" charset="0"/>
              <a:buChar char="•"/>
            </a:pPr>
            <a:r>
              <a:rPr lang="en-US" sz="24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Please follow the required format and color on first slide.</a:t>
            </a:r>
          </a:p>
          <a:p>
            <a:pPr algn="just">
              <a:lnSpc>
                <a:spcPct val="100000"/>
              </a:lnSpc>
              <a:spcBef>
                <a:spcPts val="670"/>
              </a:spcBef>
              <a:buFont typeface="Arial" pitchFamily="34" charset="0"/>
              <a:buChar char="•"/>
            </a:pPr>
            <a:r>
              <a:rPr lang="en-US" sz="2400" b="1" dirty="0">
                <a:ln w="0"/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Slides must be numbered.</a:t>
            </a:r>
          </a:p>
          <a:p>
            <a:pPr algn="just">
              <a:lnSpc>
                <a:spcPct val="100000"/>
              </a:lnSpc>
              <a:spcBef>
                <a:spcPts val="670"/>
              </a:spcBef>
              <a:buFont typeface="Arial" pitchFamily="34" charset="0"/>
              <a:buChar char="•"/>
            </a:pP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Use different font sizes for text and headers at other slides. (see the last slid for details)</a:t>
            </a:r>
          </a:p>
          <a:p>
            <a:pPr algn="just">
              <a:lnSpc>
                <a:spcPct val="100000"/>
              </a:lnSpc>
              <a:spcBef>
                <a:spcPts val="670"/>
              </a:spcBef>
              <a:buFont typeface="Arial" pitchFamily="34" charset="0"/>
              <a:buChar char="•"/>
            </a:pPr>
            <a:r>
              <a:rPr lang="en-US" sz="2400" b="1" dirty="0">
                <a:ln w="0"/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Do not use less than 18-point font.</a:t>
            </a:r>
          </a:p>
          <a:p>
            <a:pPr algn="just">
              <a:lnSpc>
                <a:spcPct val="100000"/>
              </a:lnSpc>
              <a:spcBef>
                <a:spcPts val="670"/>
              </a:spcBef>
              <a:buFont typeface="Arial" pitchFamily="34" charset="0"/>
              <a:buChar char="•"/>
            </a:pPr>
            <a:r>
              <a:rPr lang="en-US" sz="2400" b="1" u="sng" dirty="0">
                <a:ln w="0"/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Please include some mentioned references  on last slid.</a:t>
            </a:r>
          </a:p>
          <a:p>
            <a:pPr marL="457200" indent="-457200">
              <a:lnSpc>
                <a:spcPct val="100000"/>
              </a:lnSpc>
              <a:spcBef>
                <a:spcPts val="670"/>
              </a:spcBef>
              <a:buFont typeface="Arial" pitchFamily="34" charset="0"/>
              <a:buChar char="•"/>
            </a:pP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Send your files by </a:t>
            </a:r>
            <a:r>
              <a:rPr lang="en-US" sz="24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April 5,2025(16 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Farvardin in Persian calendar)</a:t>
            </a:r>
          </a:p>
        </p:txBody>
      </p:sp>
    </p:spTree>
    <p:extLst>
      <p:ext uri="{BB962C8B-B14F-4D97-AF65-F5344CB8AC3E}">
        <p14:creationId xmlns:p14="http://schemas.microsoft.com/office/powerpoint/2010/main" val="41875185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06484" y="395569"/>
            <a:ext cx="8962056" cy="1077229"/>
          </a:xfrm>
        </p:spPr>
        <p:txBody>
          <a:bodyPr/>
          <a:lstStyle/>
          <a:p>
            <a:r>
              <a:rPr lang="fa-IR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B Titr" pitchFamily="2" charset="-78"/>
              </a:rPr>
              <a:t>توجه(مقالات فارسی)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39368" y="1905668"/>
            <a:ext cx="8946291" cy="3997828"/>
          </a:xfrm>
        </p:spPr>
        <p:txBody>
          <a:bodyPr>
            <a:noAutofit/>
          </a:bodyPr>
          <a:lstStyle/>
          <a:p>
            <a:pPr algn="just" rtl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Font typeface="Arial" pitchFamily="34" charset="0"/>
              <a:buChar char="•"/>
            </a:pPr>
            <a:r>
              <a:rPr lang="fa-IR" sz="2400" dirty="0">
                <a:latin typeface="Times New Roman" pitchFamily="18" charset="0"/>
                <a:cs typeface="B Zar" pitchFamily="2" charset="-78"/>
              </a:rPr>
              <a:t>نام و نام خانوداگی </a:t>
            </a:r>
            <a:r>
              <a:rPr lang="fa-IR" sz="2400" u="sng" dirty="0">
                <a:latin typeface="Times New Roman" pitchFamily="18" charset="0"/>
                <a:cs typeface="B Zar" pitchFamily="2" charset="-78"/>
              </a:rPr>
              <a:t>فرد ارائه دهنده </a:t>
            </a:r>
            <a:r>
              <a:rPr lang="fa-IR" sz="2400" dirty="0">
                <a:latin typeface="Times New Roman" pitchFamily="18" charset="0"/>
                <a:cs typeface="B Zar" pitchFamily="2" charset="-78"/>
              </a:rPr>
              <a:t>و کد مقاله </a:t>
            </a:r>
            <a:r>
              <a:rPr lang="fa-IR" sz="2400" dirty="0">
                <a:ln w="0"/>
                <a:solidFill>
                  <a:srgbClr val="93D07D"/>
                </a:solidFill>
                <a:effectLst>
                  <a:outerShdw blurRad="38100" dist="38100" dir="2700000" algn="tl" rotWithShape="0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B Zar" pitchFamily="2" charset="-78"/>
              </a:rPr>
              <a:t>طبق نمونه در کادر </a:t>
            </a:r>
            <a:r>
              <a:rPr lang="fa-IR" sz="2400" dirty="0">
                <a:latin typeface="Times New Roman" pitchFamily="18" charset="0"/>
                <a:cs typeface="B Zar" pitchFamily="2" charset="-78"/>
              </a:rPr>
              <a:t>سمت راست اولین اسلاید</a:t>
            </a:r>
            <a:r>
              <a:rPr lang="fa-IR" sz="2400" dirty="0">
                <a:ln w="0"/>
                <a:solidFill>
                  <a:schemeClr val="accent1"/>
                </a:solidFill>
                <a:effectLst>
                  <a:outerShdw blurRad="38100" dist="38100" dir="2700000" algn="tl" rotWithShape="0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B Zar" pitchFamily="2" charset="-78"/>
              </a:rPr>
              <a:t> </a:t>
            </a:r>
            <a:r>
              <a:rPr lang="fa-IR" sz="2400" dirty="0">
                <a:ln w="0"/>
                <a:solidFill>
                  <a:srgbClr val="93D07D"/>
                </a:solidFill>
                <a:effectLst>
                  <a:outerShdw blurRad="38100" dist="38100" dir="2700000" algn="tl" rotWithShape="0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B Zar" pitchFamily="2" charset="-78"/>
              </a:rPr>
              <a:t>نوشته شود.</a:t>
            </a:r>
          </a:p>
          <a:p>
            <a:pPr algn="just" rtl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Font typeface="Arial" pitchFamily="34" charset="0"/>
              <a:buChar char="•"/>
            </a:pPr>
            <a:r>
              <a:rPr lang="fa-IR" sz="2400" u="sng" dirty="0">
                <a:ln w="0"/>
                <a:solidFill>
                  <a:schemeClr val="bg1"/>
                </a:solidFill>
                <a:effectLst>
                  <a:outerShdw blurRad="38100" dist="38100" dir="2700000" algn="tl" rotWithShape="0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B Zar" pitchFamily="2" charset="-78"/>
              </a:rPr>
              <a:t>اولین اسلاید </a:t>
            </a:r>
            <a:r>
              <a:rPr lang="fa-IR" sz="2400" dirty="0">
                <a:ln w="0"/>
                <a:solidFill>
                  <a:schemeClr val="bg1"/>
                </a:solidFill>
                <a:effectLst>
                  <a:outerShdw blurRad="38100" dist="38100" dir="2700000" algn="tl" rotWithShape="0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B Zar" pitchFamily="2" charset="-78"/>
              </a:rPr>
              <a:t>باید شامل عنوان مقاله، نام نویسنده (نویسندگان) و نام دانشگاه/موسسه (وابستگي نويسندگان) باشد.</a:t>
            </a:r>
          </a:p>
          <a:p>
            <a:pPr algn="just" rtl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Font typeface="Arial" pitchFamily="34" charset="0"/>
              <a:buChar char="•"/>
            </a:pPr>
            <a:r>
              <a:rPr lang="fa-IR" sz="2400" u="sng" dirty="0">
                <a:solidFill>
                  <a:schemeClr val="bg1"/>
                </a:solidFill>
                <a:latin typeface="Times New Roman" pitchFamily="18" charset="0"/>
                <a:cs typeface="B Zar" pitchFamily="2" charset="-78"/>
              </a:rPr>
              <a:t>در اسلايد اول </a:t>
            </a:r>
            <a:r>
              <a:rPr lang="fa-IR" sz="2400" dirty="0">
                <a:latin typeface="Times New Roman" pitchFamily="18" charset="0"/>
                <a:cs typeface="B Zar" pitchFamily="2" charset="-78"/>
              </a:rPr>
              <a:t>تمام موارد خواسته شده </a:t>
            </a:r>
            <a:r>
              <a:rPr lang="fa-IR" sz="2400" u="sng" dirty="0">
                <a:latin typeface="Times New Roman" pitchFamily="18" charset="0"/>
                <a:cs typeface="B Zar" pitchFamily="2" charset="-78"/>
              </a:rPr>
              <a:t>حتی برای مقالات فارسی بايد به انگليسي </a:t>
            </a:r>
            <a:r>
              <a:rPr lang="fa-IR" sz="2400" dirty="0">
                <a:latin typeface="Times New Roman" pitchFamily="18" charset="0"/>
                <a:cs typeface="B Zar" pitchFamily="2" charset="-78"/>
              </a:rPr>
              <a:t>(</a:t>
            </a:r>
            <a:r>
              <a:rPr lang="fa-IR" sz="2400" u="sng" dirty="0">
                <a:latin typeface="Times New Roman" pitchFamily="18" charset="0"/>
                <a:cs typeface="B Zar" pitchFamily="2" charset="-78"/>
              </a:rPr>
              <a:t>با رعايت فرمت  و رنگ نوشته ها</a:t>
            </a:r>
            <a:r>
              <a:rPr lang="fa-IR" sz="2400" dirty="0">
                <a:latin typeface="Times New Roman" pitchFamily="18" charset="0"/>
                <a:cs typeface="B Zar" pitchFamily="2" charset="-78"/>
              </a:rPr>
              <a:t>) درج شود.</a:t>
            </a:r>
          </a:p>
          <a:p>
            <a:pPr algn="just" rtl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Font typeface="Arial" pitchFamily="34" charset="0"/>
              <a:buChar char="•"/>
            </a:pPr>
            <a:r>
              <a:rPr lang="fa-IR" sz="2400" dirty="0">
                <a:latin typeface="Times New Roman" pitchFamily="18" charset="0"/>
                <a:cs typeface="B Zar" pitchFamily="2" charset="-78"/>
              </a:rPr>
              <a:t>اسلايد مقالات انگليسي به زبان انگليسي و اسلايد مقالات فارسي به زبان فارسي (به جز اسلايد اول) بايد تهيه شود.</a:t>
            </a:r>
          </a:p>
          <a:p>
            <a:pPr algn="just" rtl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Font typeface="Arial" pitchFamily="34" charset="0"/>
              <a:buChar char="•"/>
            </a:pPr>
            <a:r>
              <a:rPr lang="fa-IR" sz="2400" dirty="0">
                <a:ln w="0"/>
                <a:solidFill>
                  <a:srgbClr val="93D07D"/>
                </a:solidFill>
                <a:effectLst>
                  <a:outerShdw blurRad="38100" dist="38100" dir="2700000" algn="tl" rotWithShape="0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B Zar" pitchFamily="2" charset="-78"/>
              </a:rPr>
              <a:t>اسلاید‌ها حتماً شماره‌گذاری شود.</a:t>
            </a:r>
          </a:p>
          <a:p>
            <a:pPr algn="just" rtl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Font typeface="Arial" pitchFamily="34" charset="0"/>
              <a:buChar char="•"/>
            </a:pPr>
            <a:r>
              <a:rPr lang="fa-IR" sz="2400" dirty="0">
                <a:ln w="0"/>
                <a:solidFill>
                  <a:srgbClr val="93D07D"/>
                </a:solidFill>
                <a:effectLst>
                  <a:outerShdw blurRad="38100" dist="38100" dir="2700000" algn="tl" rotWithShape="0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B Zar" pitchFamily="2" charset="-78"/>
              </a:rPr>
              <a:t>در اسلاید های فارسی نوشته ها راست چین باشند.</a:t>
            </a:r>
          </a:p>
          <a:p>
            <a:pPr algn="just" rtl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Font typeface="Arial" pitchFamily="34" charset="0"/>
              <a:buChar char="•"/>
            </a:pPr>
            <a:r>
              <a:rPr lang="fa-IR" sz="2400" dirty="0">
                <a:latin typeface="Times New Roman" pitchFamily="18" charset="0"/>
                <a:cs typeface="B Zar" pitchFamily="2" charset="-78"/>
              </a:rPr>
              <a:t>برای جزیات فونت ها و سایز متون اسلاید آخر را مشاهده کنید.</a:t>
            </a:r>
          </a:p>
          <a:p>
            <a:pPr algn="just" rtl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Font typeface="Arial" pitchFamily="34" charset="0"/>
              <a:buChar char="•"/>
            </a:pPr>
            <a:r>
              <a:rPr lang="fa-IR" sz="2400" dirty="0">
                <a:latin typeface="Times New Roman" pitchFamily="18" charset="0"/>
                <a:cs typeface="B Zar" pitchFamily="2" charset="-78"/>
              </a:rPr>
              <a:t>مراجعی که در اسلاید به آنها اشاره شده است در اسلاید آخر  قرار داده شود.</a:t>
            </a:r>
          </a:p>
          <a:p>
            <a:pPr algn="just" rtl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Font typeface="Arial" pitchFamily="34" charset="0"/>
              <a:buChar char="•"/>
            </a:pPr>
            <a:r>
              <a:rPr lang="fa-IR" sz="2400" dirty="0">
                <a:ln w="0"/>
                <a:solidFill>
                  <a:srgbClr val="93D07D"/>
                </a:solidFill>
                <a:effectLst>
                  <a:outerShdw blurRad="38100" dist="38100" dir="2700000" algn="tl" rotWithShape="0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B Zar" pitchFamily="2" charset="-78"/>
              </a:rPr>
              <a:t>فایل ها باید تا تاریخ 16 فروردین 1404 به دبیرخانه ارسال شود</a:t>
            </a:r>
            <a:r>
              <a:rPr lang="fa-IR" sz="2400" dirty="0">
                <a:solidFill>
                  <a:srgbClr val="93D07D"/>
                </a:solidFill>
                <a:latin typeface="Times New Roman" pitchFamily="18" charset="0"/>
                <a:cs typeface="B Zar" pitchFamily="2" charset="-78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6204908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B Mitra" panose="00000400000000000000" pitchFamily="2" charset="-78"/>
              </a:rPr>
              <a:t>نوع قلم و فونت ها</a:t>
            </a:r>
            <a:endParaRPr lang="en-US" dirty="0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21FA5224-7BA2-45B2-B1B1-9696B859624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85932305"/>
              </p:ext>
            </p:extLst>
          </p:nvPr>
        </p:nvGraphicFramePr>
        <p:xfrm>
          <a:off x="2333537" y="2224584"/>
          <a:ext cx="6359666" cy="3605945"/>
        </p:xfrm>
        <a:graphic>
          <a:graphicData uri="http://schemas.openxmlformats.org/drawingml/2006/table">
            <a:tbl>
              <a:tblPr rtl="1">
                <a:tableStyleId>{5DA37D80-6434-44D0-A028-1B22A696006F}</a:tableStyleId>
              </a:tblPr>
              <a:tblGrid>
                <a:gridCol w="147738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854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9686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89180">
                <a:tc>
                  <a:txBody>
                    <a:bodyPr/>
                    <a:lstStyle/>
                    <a:p>
                      <a:pPr algn="ctr" rtl="1"/>
                      <a:r>
                        <a:rPr lang="fa-IR" sz="2000" dirty="0">
                          <a:solidFill>
                            <a:srgbClr val="102435"/>
                          </a:solidFill>
                          <a:effectLst/>
                          <a:cs typeface="B Mitra" pitchFamily="2" charset="-78"/>
                        </a:rPr>
                        <a:t>بخش</a:t>
                      </a:r>
                    </a:p>
                  </a:txBody>
                  <a:tcPr marL="0" marR="0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2000" dirty="0">
                          <a:solidFill>
                            <a:srgbClr val="102435"/>
                          </a:solidFill>
                          <a:effectLst/>
                          <a:cs typeface="B Mitra" pitchFamily="2" charset="-78"/>
                        </a:rPr>
                        <a:t>اندازه قلم- اسلایدهای فارسی</a:t>
                      </a:r>
                    </a:p>
                  </a:txBody>
                  <a:tcPr marL="0" marR="0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2000">
                          <a:solidFill>
                            <a:srgbClr val="102435"/>
                          </a:solidFill>
                          <a:effectLst/>
                          <a:cs typeface="B Mitra" pitchFamily="2" charset="-78"/>
                        </a:rPr>
                        <a:t>اندازه قلم- اسلایدهای</a:t>
                      </a:r>
                      <a:r>
                        <a:rPr lang="fa-IR" sz="2000" baseline="0">
                          <a:solidFill>
                            <a:srgbClr val="102435"/>
                          </a:solidFill>
                          <a:effectLst/>
                          <a:cs typeface="B Mitra" pitchFamily="2" charset="-78"/>
                        </a:rPr>
                        <a:t> </a:t>
                      </a:r>
                      <a:r>
                        <a:rPr lang="fa-IR" sz="2000">
                          <a:solidFill>
                            <a:srgbClr val="102435"/>
                          </a:solidFill>
                          <a:effectLst/>
                          <a:cs typeface="B Mitra" pitchFamily="2" charset="-78"/>
                        </a:rPr>
                        <a:t>انگلیسی</a:t>
                      </a:r>
                      <a:endParaRPr lang="fa-IR" sz="2000" dirty="0">
                        <a:solidFill>
                          <a:srgbClr val="102435"/>
                        </a:solidFill>
                        <a:effectLst/>
                        <a:cs typeface="B Mitra" pitchFamily="2" charset="-78"/>
                      </a:endParaRPr>
                    </a:p>
                  </a:txBody>
                  <a:tcPr marL="37431" marR="37431" marT="18715" marB="18715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3241">
                <a:tc>
                  <a:txBody>
                    <a:bodyPr/>
                    <a:lstStyle/>
                    <a:p>
                      <a:pPr algn="ctr" rtl="1"/>
                      <a:r>
                        <a:rPr lang="fa-IR" sz="2200" dirty="0">
                          <a:solidFill>
                            <a:srgbClr val="102435"/>
                          </a:solidFill>
                          <a:effectLst/>
                          <a:cs typeface="B Mitra" pitchFamily="2" charset="-78"/>
                        </a:rPr>
                        <a:t>عنوان مقاله</a:t>
                      </a:r>
                    </a:p>
                  </a:txBody>
                  <a:tcPr marL="0" marR="0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Times New Roman 40</a:t>
                      </a:r>
                    </a:p>
                    <a:p>
                      <a:pPr algn="ctr" rtl="1"/>
                      <a:r>
                        <a:rPr lang="fa-IR" sz="16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B Zar" pitchFamily="2" charset="-78"/>
                        </a:rPr>
                        <a:t>( به انگلیسی نوشته شود)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B Zar" pitchFamily="2" charset="-7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Times New Roman 40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03801">
                <a:tc>
                  <a:txBody>
                    <a:bodyPr/>
                    <a:lstStyle/>
                    <a:p>
                      <a:pPr algn="ctr" rtl="1"/>
                      <a:r>
                        <a:rPr lang="fa-IR" sz="2200" dirty="0">
                          <a:solidFill>
                            <a:srgbClr val="102435"/>
                          </a:solidFill>
                          <a:effectLst/>
                          <a:cs typeface="B Mitra" pitchFamily="2" charset="-78"/>
                        </a:rPr>
                        <a:t>  اطلاعات نویسنده</a:t>
                      </a:r>
                    </a:p>
                  </a:txBody>
                  <a:tcPr marL="0" marR="0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Times New Roman 18 Bold</a:t>
                      </a:r>
                      <a:endParaRPr lang="fa-IR" sz="16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6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B Zar" pitchFamily="2" charset="-78"/>
                        </a:rPr>
                        <a:t>( به انگلیسی نوشته شود)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B Zar" pitchFamily="2" charset="-7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Times New Roman 18 Bold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03241">
                <a:tc>
                  <a:txBody>
                    <a:bodyPr/>
                    <a:lstStyle/>
                    <a:p>
                      <a:pPr algn="ctr" rtl="1"/>
                      <a:r>
                        <a:rPr lang="fa-IR" sz="2200" dirty="0">
                          <a:solidFill>
                            <a:srgbClr val="102435"/>
                          </a:solidFill>
                          <a:effectLst/>
                          <a:cs typeface="B Mitra" pitchFamily="2" charset="-78"/>
                        </a:rPr>
                        <a:t>  عنوان هر اسلاید</a:t>
                      </a:r>
                    </a:p>
                  </a:txBody>
                  <a:tcPr marL="0" marR="0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 </a:t>
                      </a:r>
                      <a:r>
                        <a:rPr lang="en-US" sz="1600" dirty="0" err="1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Titr</a:t>
                      </a:r>
                      <a:r>
                        <a:rPr lang="en-US" sz="1600" baseline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32</a:t>
                      </a:r>
                      <a:endParaRPr lang="fa-IR" sz="1600" dirty="0">
                        <a:solidFill>
                          <a:schemeClr val="tx1"/>
                        </a:solidFill>
                        <a:effectLst/>
                        <a:cs typeface="B Mitra" pitchFamily="2" charset="-7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Times New Roman 36 Bold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03241">
                <a:tc>
                  <a:txBody>
                    <a:bodyPr/>
                    <a:lstStyle/>
                    <a:p>
                      <a:pPr algn="ctr" rtl="1"/>
                      <a:r>
                        <a:rPr lang="fa-IR" sz="2200" dirty="0">
                          <a:solidFill>
                            <a:srgbClr val="102435"/>
                          </a:solidFill>
                          <a:effectLst/>
                          <a:cs typeface="B Mitra" pitchFamily="2" charset="-78"/>
                        </a:rPr>
                        <a:t>  متن داخل جداول</a:t>
                      </a:r>
                    </a:p>
                  </a:txBody>
                  <a:tcPr marL="0" marR="0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 </a:t>
                      </a:r>
                      <a:r>
                        <a:rPr lang="en-US" sz="1600" dirty="0" err="1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Zar</a:t>
                      </a:r>
                      <a:r>
                        <a:rPr lang="en-US" sz="1600" baseline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16</a:t>
                      </a:r>
                    </a:p>
                    <a:p>
                      <a:pPr algn="ctr" rtl="1"/>
                      <a:r>
                        <a:rPr lang="fa-IR" sz="1600" kern="1200" baseline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B Zar" pitchFamily="2" charset="-78"/>
                        </a:rPr>
                        <a:t>(عنوان جدول </a:t>
                      </a:r>
                      <a:r>
                        <a:rPr lang="en-US" sz="1600" baseline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bold</a:t>
                      </a:r>
                      <a:r>
                        <a:rPr lang="fa-IR" sz="1600" baseline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B Zar" pitchFamily="2" charset="-78"/>
                        </a:rPr>
                        <a:t> باشد)</a:t>
                      </a:r>
                      <a:endParaRPr lang="fa-IR" sz="1600" dirty="0">
                        <a:solidFill>
                          <a:schemeClr val="tx1"/>
                        </a:solidFill>
                        <a:effectLst/>
                        <a:cs typeface="B Zar" pitchFamily="2" charset="-7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 Times New Roman 16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03241">
                <a:tc>
                  <a:txBody>
                    <a:bodyPr/>
                    <a:lstStyle/>
                    <a:p>
                      <a:pPr algn="ctr" rtl="1"/>
                      <a:r>
                        <a:rPr lang="fa-IR" sz="2200" dirty="0">
                          <a:solidFill>
                            <a:srgbClr val="102435"/>
                          </a:solidFill>
                          <a:effectLst/>
                          <a:cs typeface="B Mitra" pitchFamily="2" charset="-78"/>
                        </a:rPr>
                        <a:t>  متن اسلاید</a:t>
                      </a:r>
                    </a:p>
                  </a:txBody>
                  <a:tcPr marL="0" marR="0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 </a:t>
                      </a:r>
                      <a:r>
                        <a:rPr lang="en-US" sz="1600" dirty="0" err="1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Zar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24</a:t>
                      </a:r>
                      <a:endParaRPr lang="fa-IR" sz="16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Times New Roman 24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8964531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adison">
  <a:themeElements>
    <a:clrScheme name="Custom 3">
      <a:dk1>
        <a:srgbClr val="FFFFFF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C00000"/>
      </a:accent6>
      <a:hlink>
        <a:srgbClr val="56C7AA"/>
      </a:hlink>
      <a:folHlink>
        <a:srgbClr val="59A8D1"/>
      </a:folHlink>
    </a:clrScheme>
    <a:fontScheme name="body style">
      <a:majorFont>
        <a:latin typeface="Times New Roman"/>
        <a:ea typeface=""/>
        <a:cs typeface="B Titr"/>
      </a:majorFont>
      <a:minorFont>
        <a:latin typeface="Times New Roman"/>
        <a:ea typeface=""/>
        <a:cs typeface="B Nazanin"/>
      </a:minorFont>
    </a:fontScheme>
    <a:fmtScheme name="Madison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alpha val="88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blipFill rotWithShape="1"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adison" id="{025CB5FB-2DD3-45EE-B6F0-CC461540EB19}" vid="{178B2DAB-5DDE-4060-A857-D2E1CDA9250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TM16401375[[fn=Madison]]</Template>
  <TotalTime>340</TotalTime>
  <Words>389</Words>
  <Application>Microsoft Office PowerPoint</Application>
  <PresentationFormat>Widescreen</PresentationFormat>
  <Paragraphs>46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2" baseType="lpstr">
      <vt:lpstr>Arial</vt:lpstr>
      <vt:lpstr>B Mitra</vt:lpstr>
      <vt:lpstr>B Zar</vt:lpstr>
      <vt:lpstr>MS Shell Dlg 2</vt:lpstr>
      <vt:lpstr>Times New Roman</vt:lpstr>
      <vt:lpstr>Wingdings</vt:lpstr>
      <vt:lpstr>Wingdings 3</vt:lpstr>
      <vt:lpstr>Madison</vt:lpstr>
      <vt:lpstr>Add authors name and affiliation </vt:lpstr>
      <vt:lpstr>Notice(English Papers):</vt:lpstr>
      <vt:lpstr>توجه(مقالات فارسی)</vt:lpstr>
      <vt:lpstr>نوع قلم و فونت ها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hadi</dc:creator>
  <cp:lastModifiedBy>Maryam Kalhori</cp:lastModifiedBy>
  <cp:revision>58</cp:revision>
  <dcterms:created xsi:type="dcterms:W3CDTF">2023-04-22T00:17:07Z</dcterms:created>
  <dcterms:modified xsi:type="dcterms:W3CDTF">2025-04-02T06:33:44Z</dcterms:modified>
</cp:coreProperties>
</file>