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554"/>
    <a:srgbClr val="CBE4BC"/>
    <a:srgbClr val="93D07D"/>
    <a:srgbClr val="83A278"/>
    <a:srgbClr val="81B673"/>
    <a:srgbClr val="CDE6BF"/>
    <a:srgbClr val="FDFFFE"/>
    <a:srgbClr val="CAE3BB"/>
    <a:srgbClr val="41F356"/>
    <a:srgbClr val="409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2" y="0"/>
            <a:ext cx="8960517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CE65129-101D-4653-AAB0-AF8B20244F4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964930" y="-9569"/>
            <a:ext cx="2227070" cy="686756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830A25E-FA64-443C-901E-E43701599681}"/>
              </a:ext>
            </a:extLst>
          </p:cNvPr>
          <p:cNvSpPr/>
          <p:nvPr userDrawn="1"/>
        </p:nvSpPr>
        <p:spPr>
          <a:xfrm>
            <a:off x="9946463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89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4B74FA6-567D-4AF4-A263-7D7F8A0F88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12109CE-867F-4450-921B-544EAF7A932F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4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3A3A995-7993-4FF8-9FBB-4FA638A7ED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80CF46B-B8E7-422B-8D50-2AAC37865479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75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08084" y="808056"/>
            <a:ext cx="8962056" cy="107722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Csfsfslick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3848" y="2052116"/>
            <a:ext cx="8946291" cy="3997828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87C66B5-D29E-4B47-AAC4-CB583E5ED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7C0C059-263C-4828-B269-9908D7BE1E17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75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628DB0D-9D36-48CA-B576-EB8C461D1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0D46F54-B392-44DA-B598-E233A255C591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6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361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0862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2124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1187D54-0347-4F69-97F0-4A07F6117B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C5941A0-5C7F-4193-9002-AB7844227488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46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9595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9007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9007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46356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357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826D19-847E-4095-9EF7-BC16E24C1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06C7275-6D35-4A7F-B5C6-6DC1F6D1A33E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9972" y="808056"/>
            <a:ext cx="8820167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FA93C0-23FD-4134-BF85-35F1B849680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9F36212-C8AA-4EFE-A21C-5C525F18E662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C96DF0-0EEF-4805-98A3-C1B2678E0F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832352A-479D-4FA2-8F29-314389856913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9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A8D32CB-5480-402F-995F-5880B25BD9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1FBFEB0-27E4-456B-A88F-6377B437EF3D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1AD1934-3F45-47C8-9065-71E27F0959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159146" y="-7013"/>
            <a:ext cx="1041193" cy="686500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15ADDA6-7529-42D3-986F-C8C0B799C06C}"/>
              </a:ext>
            </a:extLst>
          </p:cNvPr>
          <p:cNvSpPr/>
          <p:nvPr userDrawn="1"/>
        </p:nvSpPr>
        <p:spPr>
          <a:xfrm>
            <a:off x="11135662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DE3D2ADD-1F9F-497C-B45D-A77E86AE3F5B}" type="datetimeFigureOut">
              <a:rPr lang="en-US" smtClean="0"/>
              <a:t>4/2/2025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50027-785A-4FE8-9071-E90EFB265B16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2178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FA0F9-0B98-4835-A5A4-569972E46E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862" y="3984446"/>
            <a:ext cx="7583214" cy="2268559"/>
          </a:xfrm>
        </p:spPr>
        <p:txBody>
          <a:bodyPr>
            <a:normAutofit/>
          </a:bodyPr>
          <a:lstStyle/>
          <a:p>
            <a:pPr algn="l"/>
            <a: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Add authors name and affiliation</a:t>
            </a:r>
            <a:br>
              <a:rPr lang="en-US" sz="18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en-US" sz="1800" b="1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C53AAB-F2E3-4B6D-9537-40A981310D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2317" y="1119673"/>
            <a:ext cx="7882759" cy="2419688"/>
          </a:xfrm>
        </p:spPr>
        <p:txBody>
          <a:bodyPr>
            <a:noAutofit/>
          </a:bodyPr>
          <a:lstStyle/>
          <a:p>
            <a:pPr algn="ctr"/>
            <a: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Format Oral Perentation</a:t>
            </a:r>
            <a:b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4000" b="1" dirty="0">
                <a:ln w="0"/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Conference on Web Research</a:t>
            </a:r>
            <a:endParaRPr lang="en-US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B888D2B-9D53-80E7-D126-EF37C191BF9C}"/>
              </a:ext>
            </a:extLst>
          </p:cNvPr>
          <p:cNvSpPr/>
          <p:nvPr/>
        </p:nvSpPr>
        <p:spPr>
          <a:xfrm>
            <a:off x="10161037" y="2470997"/>
            <a:ext cx="1884783" cy="446958"/>
          </a:xfrm>
          <a:prstGeom prst="roundRect">
            <a:avLst>
              <a:gd name="adj" fmla="val 50000"/>
            </a:avLst>
          </a:prstGeom>
          <a:solidFill>
            <a:srgbClr val="2F3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32456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023B920-BAB7-06EC-C2B2-C3E660F0ACB8}"/>
              </a:ext>
            </a:extLst>
          </p:cNvPr>
          <p:cNvSpPr/>
          <p:nvPr/>
        </p:nvSpPr>
        <p:spPr>
          <a:xfrm>
            <a:off x="10161037" y="3302504"/>
            <a:ext cx="1884783" cy="637542"/>
          </a:xfrm>
          <a:prstGeom prst="roundRect">
            <a:avLst>
              <a:gd name="adj" fmla="val 50000"/>
            </a:avLst>
          </a:prstGeom>
          <a:solidFill>
            <a:srgbClr val="2F35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j-lt"/>
              </a:rPr>
              <a:t>Maryam Mirzaei </a:t>
            </a:r>
          </a:p>
        </p:txBody>
      </p:sp>
    </p:spTree>
    <p:extLst>
      <p:ext uri="{BB962C8B-B14F-4D97-AF65-F5344CB8AC3E}">
        <p14:creationId xmlns:p14="http://schemas.microsoft.com/office/powerpoint/2010/main" val="1092095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EE045-059D-4F0B-9610-EAF5EC962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318" y="453802"/>
            <a:ext cx="8977822" cy="107722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Notice(English Papers):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22B3E-9D64-45AB-9BFD-5DCA020A4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1146" y="1864209"/>
            <a:ext cx="8898994" cy="3997828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</a:t>
            </a:r>
            <a:r>
              <a:rPr lang="fa-IR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write full </a:t>
            </a:r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name of the presenter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paper code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400" dirty="0">
                <a:solidFill>
                  <a:srgbClr val="10243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ICWR2025 in the </a:t>
            </a:r>
            <a:r>
              <a:rPr lang="en-US" sz="2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side box at the first slid.</a:t>
            </a:r>
            <a:endParaRPr lang="en-US" sz="2400" b="1" dirty="0">
              <a:solidFill>
                <a:srgbClr val="10243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u="sng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first slide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be included title of your article, full name of all authors and their affiliation </a:t>
            </a:r>
            <a:r>
              <a:rPr lang="en-US" sz="2400" b="1" u="sng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 English for all papers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a-IR" sz="2400" b="1" dirty="0">
              <a:ln w="0"/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slides for </a:t>
            </a:r>
            <a:r>
              <a:rPr lang="en-US" sz="2400" b="1" u="sng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English Papers</a:t>
            </a:r>
            <a:r>
              <a:rPr lang="en-US" sz="24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must be </a:t>
            </a:r>
            <a:r>
              <a:rPr lang="en-US" sz="2400" b="1" u="sng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prepared in English</a:t>
            </a: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Please follow the required format and color on first slide.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Slides must be numbered.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Use different font sizes for text and headers at other slides. (see the last slid for details)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dirty="0">
                <a:ln w="0"/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Do not use less than 18-point font.</a:t>
            </a:r>
          </a:p>
          <a:p>
            <a:pPr algn="just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b="1" u="sng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Please include some mentioned references  on last slid.</a:t>
            </a:r>
          </a:p>
          <a:p>
            <a:pPr marL="457200" indent="-457200">
              <a:lnSpc>
                <a:spcPct val="100000"/>
              </a:lnSpc>
              <a:spcBef>
                <a:spcPts val="670"/>
              </a:spcBef>
              <a:buFont typeface="Arial" pitchFamily="34" charset="0"/>
              <a:buChar char="•"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Send your files by </a:t>
            </a:r>
            <a:r>
              <a:rPr lang="en-US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April 5,2025(16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Farvardin in Persian calendar)</a:t>
            </a:r>
          </a:p>
        </p:txBody>
      </p:sp>
    </p:spTree>
    <p:extLst>
      <p:ext uri="{BB962C8B-B14F-4D97-AF65-F5344CB8AC3E}">
        <p14:creationId xmlns:p14="http://schemas.microsoft.com/office/powerpoint/2010/main" val="4187518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6484" y="395569"/>
            <a:ext cx="8962056" cy="1077229"/>
          </a:xfrm>
        </p:spPr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Titr" pitchFamily="2" charset="-78"/>
              </a:rPr>
              <a:t>توجه(مقالات فارسی)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9368" y="1905668"/>
            <a:ext cx="8946291" cy="3997828"/>
          </a:xfrm>
        </p:spPr>
        <p:txBody>
          <a:bodyPr>
            <a:noAutofit/>
          </a:bodyPr>
          <a:lstStyle/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نام و نام خانوداگی </a:t>
            </a:r>
            <a:r>
              <a:rPr lang="fa-IR" sz="2400" u="sng" dirty="0">
                <a:latin typeface="Times New Roman" pitchFamily="18" charset="0"/>
                <a:cs typeface="B Zar" pitchFamily="2" charset="-78"/>
              </a:rPr>
              <a:t>فرد ارائه دهنده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و کد مقاله </a:t>
            </a: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طبق نمونه در کادر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سمت راست اولین اسلاید</a:t>
            </a:r>
            <a:r>
              <a:rPr lang="fa-IR" sz="2400" dirty="0">
                <a:ln w="0"/>
                <a:solidFill>
                  <a:schemeClr val="accent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 </a:t>
            </a: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نوشته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u="sng" dirty="0">
                <a:ln w="0"/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اولین اسلاید </a:t>
            </a:r>
            <a:r>
              <a:rPr lang="fa-IR" sz="2400" dirty="0">
                <a:ln w="0"/>
                <a:solidFill>
                  <a:schemeClr val="bg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باید شامل عنوان مقاله، نام نویسنده (نویسندگان) و نام دانشگاه/موسسه (وابستگي نويسندگان) باشد.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u="sng" dirty="0">
                <a:solidFill>
                  <a:schemeClr val="bg1"/>
                </a:solidFill>
                <a:latin typeface="Times New Roman" pitchFamily="18" charset="0"/>
                <a:cs typeface="B Zar" pitchFamily="2" charset="-78"/>
              </a:rPr>
              <a:t>در اسلايد اول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تمام موارد خواسته شده </a:t>
            </a:r>
            <a:r>
              <a:rPr lang="fa-IR" sz="2400" u="sng" dirty="0">
                <a:latin typeface="Times New Roman" pitchFamily="18" charset="0"/>
                <a:cs typeface="B Zar" pitchFamily="2" charset="-78"/>
              </a:rPr>
              <a:t>حتی برای مقالات فارسی بايد به انگليسي 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(</a:t>
            </a:r>
            <a:r>
              <a:rPr lang="fa-IR" sz="2400" u="sng" dirty="0">
                <a:latin typeface="Times New Roman" pitchFamily="18" charset="0"/>
                <a:cs typeface="B Zar" pitchFamily="2" charset="-78"/>
              </a:rPr>
              <a:t>با رعايت فرمت  و رنگ نوشته ها</a:t>
            </a:r>
            <a:r>
              <a:rPr lang="fa-IR" sz="2400" dirty="0">
                <a:latin typeface="Times New Roman" pitchFamily="18" charset="0"/>
                <a:cs typeface="B Zar" pitchFamily="2" charset="-78"/>
              </a:rPr>
              <a:t>) درج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اسلايد مقالات انگليسي به زبان انگليسي و اسلايد مقالات فارسي به زبان فارسي (به جز اسلايد اول) بايد تهيه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اسلاید‌ها حتماً شماره‌گذاری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در اسلاید های فارسی نوشته ها راست چین باشند.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برای جزیات فونت ها و سایز متون اسلاید آخر را مشاهده کنید.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atin typeface="Times New Roman" pitchFamily="18" charset="0"/>
                <a:cs typeface="B Zar" pitchFamily="2" charset="-78"/>
              </a:rPr>
              <a:t>مراجعی که در اسلاید به آنها اشاره شده است در اسلاید آخر  قرار داده شود.</a:t>
            </a:r>
          </a:p>
          <a:p>
            <a:pPr algn="just" rtl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fa-IR" sz="2400" dirty="0">
                <a:ln w="0"/>
                <a:solidFill>
                  <a:srgbClr val="93D07D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Zar" pitchFamily="2" charset="-78"/>
              </a:rPr>
              <a:t>فایل ها باید تا تاریخ 16 فروردین 1404 به دبیرخانه ارسال شود</a:t>
            </a:r>
            <a:r>
              <a:rPr lang="fa-IR" sz="2400" dirty="0">
                <a:solidFill>
                  <a:srgbClr val="93D07D"/>
                </a:solidFill>
                <a:latin typeface="Times New Roman" pitchFamily="18" charset="0"/>
                <a:cs typeface="B Zar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049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B Mitra" panose="00000400000000000000" pitchFamily="2" charset="-78"/>
              </a:rPr>
              <a:t>نوع قلم و فونت ها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FA5224-7BA2-45B2-B1B1-9696B85962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5932305"/>
              </p:ext>
            </p:extLst>
          </p:nvPr>
        </p:nvGraphicFramePr>
        <p:xfrm>
          <a:off x="2333537" y="2224584"/>
          <a:ext cx="6359666" cy="360594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1477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5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96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9180">
                <a:tc>
                  <a:txBody>
                    <a:bodyPr/>
                    <a:lstStyle/>
                    <a:p>
                      <a:pPr algn="ctr" rtl="1"/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بخش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اندازه قلم- اسلایدهای فارسی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200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اندازه قلم- اسلایدهای</a:t>
                      </a:r>
                      <a:r>
                        <a:rPr lang="fa-IR" sz="2000" baseline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 </a:t>
                      </a:r>
                      <a:r>
                        <a:rPr lang="fa-IR" sz="200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انگلیسی</a:t>
                      </a:r>
                      <a:endParaRPr lang="fa-IR" sz="2000" dirty="0">
                        <a:solidFill>
                          <a:srgbClr val="102435"/>
                        </a:solidFill>
                        <a:effectLst/>
                        <a:cs typeface="B Mitra" pitchFamily="2" charset="-78"/>
                      </a:endParaRPr>
                    </a:p>
                  </a:txBody>
                  <a:tcPr marL="37431" marR="37431" marT="18715" marB="18715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عنوان مقاله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40</a:t>
                      </a:r>
                    </a:p>
                    <a:p>
                      <a:pPr algn="ctr" rtl="1"/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( به انگلیسی نوشته شود)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40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80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اطلاعات نویسنده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18 Bold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( به انگلیسی نوشته شود)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18 Bold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عنوان هر اسلاید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Titr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32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cs typeface="B Mitra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36 Bold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متن داخل جداول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16</a:t>
                      </a:r>
                    </a:p>
                    <a:p>
                      <a:pPr algn="ctr" rtl="1"/>
                      <a:r>
                        <a:rPr lang="fa-IR" sz="160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B Zar" pitchFamily="2" charset="-78"/>
                        </a:rPr>
                        <a:t>(عنوان جدول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bold</a:t>
                      </a:r>
                      <a:r>
                        <a:rPr lang="fa-IR" sz="16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B Zar" pitchFamily="2" charset="-78"/>
                        </a:rPr>
                        <a:t> باشد)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cs typeface="B Zar" pitchFamily="2" charset="-78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Times New Roman 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3241">
                <a:tc>
                  <a:txBody>
                    <a:bodyPr/>
                    <a:lstStyle/>
                    <a:p>
                      <a:pPr algn="ctr" rtl="1"/>
                      <a:r>
                        <a:rPr lang="fa-IR" sz="2200" dirty="0">
                          <a:solidFill>
                            <a:srgbClr val="102435"/>
                          </a:solidFill>
                          <a:effectLst/>
                          <a:cs typeface="B Mitra" pitchFamily="2" charset="-78"/>
                        </a:rPr>
                        <a:t>  متن اسلاید</a:t>
                      </a: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24</a:t>
                      </a:r>
                      <a:endParaRPr lang="fa-IR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Times New Roman 24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6453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3">
      <a:dk1>
        <a:srgbClr val="FFFFFF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C00000"/>
      </a:accent6>
      <a:hlink>
        <a:srgbClr val="56C7AA"/>
      </a:hlink>
      <a:folHlink>
        <a:srgbClr val="59A8D1"/>
      </a:folHlink>
    </a:clrScheme>
    <a:fontScheme name="body style">
      <a:majorFont>
        <a:latin typeface="Times New Roman"/>
        <a:ea typeface=""/>
        <a:cs typeface="B Titr"/>
      </a:majorFont>
      <a:minorFont>
        <a:latin typeface="Times New Roman"/>
        <a:ea typeface=""/>
        <a:cs typeface="B Nazani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340</TotalTime>
  <Words>389</Words>
  <Application>Microsoft Office PowerPoint</Application>
  <PresentationFormat>Widescreen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Mitra</vt:lpstr>
      <vt:lpstr>B Zar</vt:lpstr>
      <vt:lpstr>MS Shell Dlg 2</vt:lpstr>
      <vt:lpstr>Times New Roman</vt:lpstr>
      <vt:lpstr>Wingdings</vt:lpstr>
      <vt:lpstr>Wingdings 3</vt:lpstr>
      <vt:lpstr>Madison</vt:lpstr>
      <vt:lpstr>Add authors name and affiliation </vt:lpstr>
      <vt:lpstr>Notice(English Papers):</vt:lpstr>
      <vt:lpstr>توجه(مقالات فارسی)</vt:lpstr>
      <vt:lpstr>نوع قلم و فونت ها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</dc:creator>
  <cp:lastModifiedBy>Maryam Kalhori</cp:lastModifiedBy>
  <cp:revision>58</cp:revision>
  <dcterms:created xsi:type="dcterms:W3CDTF">2023-04-22T00:17:07Z</dcterms:created>
  <dcterms:modified xsi:type="dcterms:W3CDTF">2025-04-02T06:33:44Z</dcterms:modified>
</cp:coreProperties>
</file>