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4BC"/>
    <a:srgbClr val="93D07D"/>
    <a:srgbClr val="83A278"/>
    <a:srgbClr val="81B673"/>
    <a:srgbClr val="CDE6BF"/>
    <a:srgbClr val="FDFFFE"/>
    <a:srgbClr val="CAE3BB"/>
    <a:srgbClr val="41F356"/>
    <a:srgbClr val="4091F3"/>
    <a:srgbClr val="5C7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2" y="0"/>
            <a:ext cx="896051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931807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E65129-101D-4653-AAB0-AF8B20244F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68049" y="-9569"/>
            <a:ext cx="2211597" cy="686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B74FA6-567D-4AF4-A263-7D7F8A0F88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4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A3A995-7993-4FF8-9FBB-4FA638A7E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8084" y="808056"/>
            <a:ext cx="8962056" cy="107722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Csfsfslick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2052116"/>
            <a:ext cx="8946291" cy="399782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7C66B5-D29E-4B47-AAC4-CB583E5ED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28DB0D-9D36-48CA-B576-EB8C461D1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361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0862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2124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187D54-0347-4F69-97F0-4A07F6117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6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595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9007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9007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6356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357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826D19-847E-4095-9EF7-BC16E24C1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72" y="808056"/>
            <a:ext cx="8820167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FA93C0-23FD-4134-BF85-35F1B84968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96DF0-0EEF-4805-98A3-C1B2678E0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1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8D32CB-5480-402F-995F-5880B25BD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1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AD1934-3F45-47C8-9065-71E27F095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6"/>
            <a:ext cx="1041193" cy="686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E3D2ADD-1F9F-497C-B45D-A77E86AE3F5B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178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FA0F9-0B98-4835-A5A4-569972E46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862" y="3984446"/>
            <a:ext cx="7583214" cy="2268559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Add authors name and affiliation</a:t>
            </a: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1800" b="1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53AAB-F2E3-4B6D-9537-40A981310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317" y="1119673"/>
            <a:ext cx="7882759" cy="2419688"/>
          </a:xfrm>
        </p:spPr>
        <p:txBody>
          <a:bodyPr>
            <a:noAutofit/>
          </a:bodyPr>
          <a:lstStyle/>
          <a:p>
            <a:pPr algn="ctr"/>
            <a: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Format Oral Perentation</a:t>
            </a:r>
            <a:b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Web Research</a:t>
            </a:r>
            <a:endParaRPr lang="en-US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888D2B-9D53-80E7-D126-EF37C191BF9C}"/>
              </a:ext>
            </a:extLst>
          </p:cNvPr>
          <p:cNvSpPr/>
          <p:nvPr/>
        </p:nvSpPr>
        <p:spPr>
          <a:xfrm>
            <a:off x="10161037" y="2470997"/>
            <a:ext cx="1884783" cy="446958"/>
          </a:xfrm>
          <a:prstGeom prst="roundRect">
            <a:avLst/>
          </a:prstGeom>
          <a:solidFill>
            <a:srgbClr val="2C3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32456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23B920-BAB7-06EC-C2B2-C3E660F0ACB8}"/>
              </a:ext>
            </a:extLst>
          </p:cNvPr>
          <p:cNvSpPr/>
          <p:nvPr/>
        </p:nvSpPr>
        <p:spPr>
          <a:xfrm>
            <a:off x="10161037" y="3302504"/>
            <a:ext cx="1884783" cy="637542"/>
          </a:xfrm>
          <a:prstGeom prst="roundRect">
            <a:avLst/>
          </a:prstGeom>
          <a:solidFill>
            <a:srgbClr val="2C3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Maryam Mirzaei </a:t>
            </a:r>
          </a:p>
        </p:txBody>
      </p:sp>
    </p:spTree>
    <p:extLst>
      <p:ext uri="{BB962C8B-B14F-4D97-AF65-F5344CB8AC3E}">
        <p14:creationId xmlns:p14="http://schemas.microsoft.com/office/powerpoint/2010/main" val="109209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E045-059D-4F0B-9610-EAF5EC96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318" y="603098"/>
            <a:ext cx="8977822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Notice: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22B3E-9D64-45AB-9BFD-5DCA020A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146" y="1985512"/>
            <a:ext cx="8898994" cy="399782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fa-IR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write full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name of the presenter and paper code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rgbClr val="102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ICWR202</a:t>
            </a:r>
            <a:r>
              <a:rPr lang="fa-IR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side box at the first slid.</a:t>
            </a:r>
            <a:endParaRPr lang="en-US" sz="2400" dirty="0">
              <a:solidFill>
                <a:srgbClr val="102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first slide must be included title of your article, full name of all authors and their affiliation in English for all papers.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Please follow the required format and color on first slide.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Slides must be numbered.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 different font sizes for text and headers at other slides. (see the last slid for details)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use less than 18-point font.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 include some mentioned references  on last Slid.</a:t>
            </a:r>
          </a:p>
          <a:p>
            <a:pPr marL="457200" indent="-457200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Send your files by April 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,2024.</a:t>
            </a:r>
          </a:p>
        </p:txBody>
      </p:sp>
    </p:spTree>
    <p:extLst>
      <p:ext uri="{BB962C8B-B14F-4D97-AF65-F5344CB8AC3E}">
        <p14:creationId xmlns:p14="http://schemas.microsoft.com/office/powerpoint/2010/main" val="418751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توجه(مقالات فارسی)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368" y="1905668"/>
            <a:ext cx="8946291" cy="3997828"/>
          </a:xfrm>
        </p:spPr>
        <p:txBody>
          <a:bodyPr>
            <a:noAutofit/>
          </a:bodyPr>
          <a:lstStyle/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نام و نام خانوداگی فرد ارائه دهنده و کد مقاله </a:t>
            </a: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طبق نمونه در کادر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سمت راست اولین اسلاید</a:t>
            </a:r>
            <a:r>
              <a:rPr lang="fa-IR" sz="2400" dirty="0">
                <a:ln w="0"/>
                <a:solidFill>
                  <a:schemeClr val="accent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 </a:t>
            </a: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نوشته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اولین اسلاید باید شامل عنوان مقاله، نام نویسنده (نویسندگان) و نام دانشگاه/موسسه (وابستگي نويسندگان) باشد.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در اسلايد اول تمام موارد خواسته شده حتی برای مقالات فارسی </a:t>
            </a:r>
            <a:r>
              <a:rPr lang="fa-IR" sz="2400" u="sng" dirty="0">
                <a:latin typeface="Times New Roman" pitchFamily="18" charset="0"/>
                <a:cs typeface="B Zar" pitchFamily="2" charset="-78"/>
              </a:rPr>
              <a:t>بايد به انگليسي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(</a:t>
            </a:r>
            <a:r>
              <a:rPr lang="fa-IR" sz="2400" u="sng" dirty="0">
                <a:latin typeface="Times New Roman" pitchFamily="18" charset="0"/>
                <a:cs typeface="B Zar" pitchFamily="2" charset="-78"/>
              </a:rPr>
              <a:t>با رعايت فرمت  و رنگ نوشته ها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) درج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اسلايد مقالات انگليسي به زبان انگليسي و اسلايد مقالات فارسي به زبان فارسي (به جز اسلايد اول) بايد تهيه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اسلاید‌ها حتماً شماره‌گذاری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در اسلاید های فارسی نوشته ها راست چین باشند.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برای جزیات فونت ها و سایز متون اسلاید آخر را مشاهده کنید.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مراجعی که در اسلاید به آنها اشاره شده است در اسلاید آخر  قرار داده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فایل ها باید تا تاریخ 27 فروردین 1403 به دبیرخانه ارسال شود</a:t>
            </a:r>
            <a:r>
              <a:rPr lang="fa-IR" sz="2400" dirty="0">
                <a:solidFill>
                  <a:srgbClr val="93D07D"/>
                </a:solidFill>
                <a:latin typeface="Times New Roman" pitchFamily="18" charset="0"/>
                <a:cs typeface="B Zar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49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Mitra" panose="00000400000000000000" pitchFamily="2" charset="-78"/>
              </a:rPr>
              <a:t>نوع قلم و فونت ها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FA5224-7BA2-45B2-B1B1-9696B8596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32305"/>
              </p:ext>
            </p:extLst>
          </p:nvPr>
        </p:nvGraphicFramePr>
        <p:xfrm>
          <a:off x="2333537" y="2224584"/>
          <a:ext cx="6359666" cy="360594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147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18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بخش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اندازه قلم- اسلایدهای فارسی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اندازه قلم- اسلایدهای</a:t>
                      </a:r>
                      <a:r>
                        <a:rPr lang="fa-IR" sz="2000" baseline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 </a:t>
                      </a:r>
                      <a:r>
                        <a:rPr lang="fa-IR" sz="200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انگلیسی</a:t>
                      </a:r>
                      <a:endParaRPr lang="fa-IR" sz="2000" dirty="0">
                        <a:solidFill>
                          <a:srgbClr val="102435"/>
                        </a:solidFill>
                        <a:effectLst/>
                        <a:cs typeface="B Mitra" pitchFamily="2" charset="-78"/>
                      </a:endParaRPr>
                    </a:p>
                  </a:txBody>
                  <a:tcPr marL="37431" marR="37431" marT="18715" marB="1871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عنوان مقاله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40</a:t>
                      </a:r>
                    </a:p>
                    <a:p>
                      <a:pPr algn="ctr" rtl="1"/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( به انگلیسی نوشته شود)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0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اطلاعات نویسنده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18 Bold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( به انگلیسی نوشته شود)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18 Bold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عنوان هر اسلاید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32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cs typeface="B Mitra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36 Bold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متن داخل جداول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</a:p>
                    <a:p>
                      <a:pPr algn="ctr" rtl="1"/>
                      <a:r>
                        <a:rPr lang="fa-IR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B Zar" pitchFamily="2" charset="-78"/>
                        </a:rPr>
                        <a:t>(عنوان جدول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bold</a:t>
                      </a:r>
                      <a:r>
                        <a:rPr lang="fa-IR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 باشد)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Times New Roman 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متن اسلاید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64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ody style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226</TotalTime>
  <Words>373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Mitra</vt:lpstr>
      <vt:lpstr>B Zar</vt:lpstr>
      <vt:lpstr>MS Shell Dlg 2</vt:lpstr>
      <vt:lpstr>Times New Roman</vt:lpstr>
      <vt:lpstr>Wingdings</vt:lpstr>
      <vt:lpstr>Wingdings 3</vt:lpstr>
      <vt:lpstr>Madison</vt:lpstr>
      <vt:lpstr>Add authors name and affiliation </vt:lpstr>
      <vt:lpstr>Notice:</vt:lpstr>
      <vt:lpstr>توجه(مقالات فارسی)</vt:lpstr>
      <vt:lpstr>نوع قلم و فونت 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Maryam Kalhori</cp:lastModifiedBy>
  <cp:revision>48</cp:revision>
  <dcterms:created xsi:type="dcterms:W3CDTF">2023-04-22T00:17:07Z</dcterms:created>
  <dcterms:modified xsi:type="dcterms:W3CDTF">2024-04-10T08:13:21Z</dcterms:modified>
</cp:coreProperties>
</file>