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21580475" cy="32369125"/>
  <p:notesSz cx="6858000" cy="9144000"/>
  <p:embeddedFontLst>
    <p:embeddedFont>
      <p:font typeface="B Lotus" panose="00000400000000000000" pitchFamily="2" charset="-78"/>
      <p:regular r:id="rId3"/>
      <p:bold r:id="rId4"/>
    </p:embeddedFont>
    <p:embeddedFont>
      <p:font typeface="B Nazanin" panose="00000400000000000000" pitchFamily="2" charset="-78"/>
      <p:regular r:id="rId5"/>
      <p:bold r:id="rId6"/>
    </p:embeddedFont>
  </p:embeddedFontLst>
  <p:defaultTextStyle>
    <a:defPPr>
      <a:defRPr lang="en-US"/>
    </a:defPPr>
    <a:lvl1pPr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538288" indent="-1081088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079750" indent="-2165350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621213" indent="-3249613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6162675" indent="-4333875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195">
          <p15:clr>
            <a:srgbClr val="A4A3A4"/>
          </p15:clr>
        </p15:guide>
        <p15:guide id="2" pos="67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A"/>
    <a:srgbClr val="001F34"/>
    <a:srgbClr val="00406C"/>
    <a:srgbClr val="C00500"/>
    <a:srgbClr val="004574"/>
    <a:srgbClr val="0062A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893" y="-4699"/>
      </p:cViewPr>
      <p:guideLst>
        <p:guide orient="horz" pos="10195"/>
        <p:guide pos="67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536" y="10055411"/>
            <a:ext cx="18343404" cy="69383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071" y="18342504"/>
            <a:ext cx="15106333" cy="82721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1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2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8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3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41EF-CAE4-4F81-80F9-62F0E80CEBA4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706A-4F54-421E-B03F-FA69271C1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924" y="22658387"/>
            <a:ext cx="12948285" cy="2674951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29924" y="2892241"/>
            <a:ext cx="12948285" cy="19421475"/>
          </a:xfrm>
        </p:spPr>
        <p:txBody>
          <a:bodyPr rtlCol="0">
            <a:normAutofit/>
          </a:bodyPr>
          <a:lstStyle>
            <a:lvl1pPr marL="0" indent="0">
              <a:buNone/>
              <a:defRPr sz="10800"/>
            </a:lvl1pPr>
            <a:lvl2pPr marL="1541273" indent="0">
              <a:buNone/>
              <a:defRPr sz="9400"/>
            </a:lvl2pPr>
            <a:lvl3pPr marL="3082545" indent="0">
              <a:buNone/>
              <a:defRPr sz="8100"/>
            </a:lvl3pPr>
            <a:lvl4pPr marL="4623814" indent="0">
              <a:buNone/>
              <a:defRPr sz="6700"/>
            </a:lvl4pPr>
            <a:lvl5pPr marL="6165090" indent="0">
              <a:buNone/>
              <a:defRPr sz="6700"/>
            </a:lvl5pPr>
            <a:lvl6pPr marL="7706360" indent="0">
              <a:buNone/>
              <a:defRPr sz="6700"/>
            </a:lvl6pPr>
            <a:lvl7pPr marL="9247636" indent="0">
              <a:buNone/>
              <a:defRPr sz="6700"/>
            </a:lvl7pPr>
            <a:lvl8pPr marL="10788905" indent="0">
              <a:buNone/>
              <a:defRPr sz="6700"/>
            </a:lvl8pPr>
            <a:lvl9pPr marL="12330181" indent="0">
              <a:buNone/>
              <a:defRPr sz="6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924" y="25333338"/>
            <a:ext cx="12948285" cy="3798874"/>
          </a:xfrm>
        </p:spPr>
        <p:txBody>
          <a:bodyPr/>
          <a:lstStyle>
            <a:lvl1pPr marL="0" indent="0">
              <a:buNone/>
              <a:defRPr sz="4700"/>
            </a:lvl1pPr>
            <a:lvl2pPr marL="1541273" indent="0">
              <a:buNone/>
              <a:defRPr sz="4000"/>
            </a:lvl2pPr>
            <a:lvl3pPr marL="3082545" indent="0">
              <a:buNone/>
              <a:defRPr sz="3400"/>
            </a:lvl3pPr>
            <a:lvl4pPr marL="4623814" indent="0">
              <a:buNone/>
              <a:defRPr sz="3000"/>
            </a:lvl4pPr>
            <a:lvl5pPr marL="6165090" indent="0">
              <a:buNone/>
              <a:defRPr sz="3000"/>
            </a:lvl5pPr>
            <a:lvl6pPr marL="7706360" indent="0">
              <a:buNone/>
              <a:defRPr sz="3000"/>
            </a:lvl6pPr>
            <a:lvl7pPr marL="9247636" indent="0">
              <a:buNone/>
              <a:defRPr sz="3000"/>
            </a:lvl7pPr>
            <a:lvl8pPr marL="10788905" indent="0">
              <a:buNone/>
              <a:defRPr sz="3000"/>
            </a:lvl8pPr>
            <a:lvl9pPr marL="12330181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F020-E2DA-4121-895B-532158A18C29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FDCC-196E-4ED1-858F-626B9F11B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4020-A92F-48C4-912D-3D3F866CE607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6ABF-9B6A-40EB-882D-6763148B4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1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45844" y="1296268"/>
            <a:ext cx="4855607" cy="276186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024" y="1296268"/>
            <a:ext cx="14207146" cy="276186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B2EB-7FFB-45CD-96A1-5E4B565460F7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CA6A-88A8-4C54-872E-468244CF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E104-9880-4710-AA96-3C3FA22CE1A9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DE18-72AC-4855-97B6-86980F01F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09" y="20800162"/>
            <a:ext cx="18343404" cy="6428868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709" y="13719418"/>
            <a:ext cx="18343404" cy="7080744"/>
          </a:xfrm>
        </p:spPr>
        <p:txBody>
          <a:bodyPr anchor="b"/>
          <a:lstStyle>
            <a:lvl1pPr marL="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154127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254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381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6509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0636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4763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8890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30181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BD44-BD05-4ABA-B0BF-1816485251FD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748D-3DC9-4860-9270-D370C1827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3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024" y="7552798"/>
            <a:ext cx="9531376" cy="21362126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0075" y="7552798"/>
            <a:ext cx="9531376" cy="21362126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765D-D662-4FDD-A4AA-6E2EFFA70B35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0123-450C-46DE-86FD-BC1D6F9C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024" y="7245591"/>
            <a:ext cx="9535124" cy="3019617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273" indent="0">
              <a:buNone/>
              <a:defRPr sz="6700" b="1"/>
            </a:lvl2pPr>
            <a:lvl3pPr marL="3082545" indent="0">
              <a:buNone/>
              <a:defRPr sz="6100" b="1"/>
            </a:lvl3pPr>
            <a:lvl4pPr marL="4623814" indent="0">
              <a:buNone/>
              <a:defRPr sz="5400" b="1"/>
            </a:lvl4pPr>
            <a:lvl5pPr marL="6165090" indent="0">
              <a:buNone/>
              <a:defRPr sz="5400" b="1"/>
            </a:lvl5pPr>
            <a:lvl6pPr marL="7706360" indent="0">
              <a:buNone/>
              <a:defRPr sz="5400" b="1"/>
            </a:lvl6pPr>
            <a:lvl7pPr marL="9247636" indent="0">
              <a:buNone/>
              <a:defRPr sz="5400" b="1"/>
            </a:lvl7pPr>
            <a:lvl8pPr marL="10788905" indent="0">
              <a:buNone/>
              <a:defRPr sz="5400" b="1"/>
            </a:lvl8pPr>
            <a:lvl9pPr marL="12330181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024" y="10265208"/>
            <a:ext cx="9535124" cy="18649714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62587" y="7245591"/>
            <a:ext cx="9538870" cy="3019617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273" indent="0">
              <a:buNone/>
              <a:defRPr sz="6700" b="1"/>
            </a:lvl2pPr>
            <a:lvl3pPr marL="3082545" indent="0">
              <a:buNone/>
              <a:defRPr sz="6100" b="1"/>
            </a:lvl3pPr>
            <a:lvl4pPr marL="4623814" indent="0">
              <a:buNone/>
              <a:defRPr sz="5400" b="1"/>
            </a:lvl4pPr>
            <a:lvl5pPr marL="6165090" indent="0">
              <a:buNone/>
              <a:defRPr sz="5400" b="1"/>
            </a:lvl5pPr>
            <a:lvl6pPr marL="7706360" indent="0">
              <a:buNone/>
              <a:defRPr sz="5400" b="1"/>
            </a:lvl6pPr>
            <a:lvl7pPr marL="9247636" indent="0">
              <a:buNone/>
              <a:defRPr sz="5400" b="1"/>
            </a:lvl7pPr>
            <a:lvl8pPr marL="10788905" indent="0">
              <a:buNone/>
              <a:defRPr sz="5400" b="1"/>
            </a:lvl8pPr>
            <a:lvl9pPr marL="12330181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62587" y="10265208"/>
            <a:ext cx="9538870" cy="18649714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6E34-DBE7-4BAA-B97F-34D67634A2E8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F119-414B-4E42-8A85-A93F29920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DAA0-E98D-42E4-A669-5BEA4DC356EA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0708-84F9-4791-A89D-D756B8990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mr\Desktop\Untitled55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52400"/>
            <a:ext cx="19278600" cy="312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427038" y="487363"/>
            <a:ext cx="20650200" cy="31364237"/>
          </a:xfrm>
          <a:prstGeom prst="rect">
            <a:avLst/>
          </a:prstGeom>
          <a:noFill/>
          <a:ln w="101600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08254" tIns="154127" rIns="308254" bIns="154127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 rot="16200000" flipH="1">
            <a:off x="-4929981" y="16169482"/>
            <a:ext cx="31364237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8335963"/>
            <a:ext cx="21580475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6184563"/>
            <a:ext cx="21580475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24049038"/>
            <a:ext cx="21580475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erge 7"/>
          <p:cNvSpPr/>
          <p:nvPr userDrawn="1"/>
        </p:nvSpPr>
        <p:spPr>
          <a:xfrm>
            <a:off x="4849813" y="7740650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0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5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9" name="Flowchart: Merge 8"/>
          <p:cNvSpPr/>
          <p:nvPr userDrawn="1"/>
        </p:nvSpPr>
        <p:spPr>
          <a:xfrm>
            <a:off x="15289213" y="7740650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1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0" name="Flowchart: Merge 9"/>
          <p:cNvSpPr/>
          <p:nvPr userDrawn="1"/>
        </p:nvSpPr>
        <p:spPr>
          <a:xfrm>
            <a:off x="4846638" y="156511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0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6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1" name="Flowchart: Merge 10"/>
          <p:cNvSpPr/>
          <p:nvPr userDrawn="1"/>
        </p:nvSpPr>
        <p:spPr>
          <a:xfrm>
            <a:off x="15289213" y="156511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2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2" name="Flowchart: Merge 11"/>
          <p:cNvSpPr/>
          <p:nvPr userDrawn="1"/>
        </p:nvSpPr>
        <p:spPr>
          <a:xfrm>
            <a:off x="4846638" y="234997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7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3" name="Flowchart: Merge 12"/>
          <p:cNvSpPr/>
          <p:nvPr userDrawn="1"/>
        </p:nvSpPr>
        <p:spPr>
          <a:xfrm>
            <a:off x="15289213" y="234997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3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4" name="Flowchart: Merge 13"/>
          <p:cNvSpPr/>
          <p:nvPr userDrawn="1"/>
        </p:nvSpPr>
        <p:spPr>
          <a:xfrm rot="5400000">
            <a:off x="15286040" y="30359128"/>
            <a:ext cx="1445070" cy="533399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15819438" y="30165675"/>
            <a:ext cx="762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66198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70770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75342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79914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a-IR">
                <a:solidFill>
                  <a:schemeClr val="bg1"/>
                </a:solidFill>
                <a:latin typeface="Calibri" pitchFamily="34" charset="0"/>
                <a:cs typeface="B Nazanin" pitchFamily="2" charset="-78"/>
              </a:rPr>
              <a:t>4</a:t>
            </a:r>
            <a:endParaRPr lang="en-US">
              <a:solidFill>
                <a:schemeClr val="bg1"/>
              </a:solidFill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4846638" y="30738763"/>
            <a:ext cx="1447800" cy="5334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8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99D2-8CCB-4569-9FF7-1E945F6ACEC1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BDF0-6570-4FA0-BED3-B7D5CBAE9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0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9530-2121-4182-B0AA-31F01BB559EC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F6C8-494A-4FF8-AB93-55B3B74B0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4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027" y="1288771"/>
            <a:ext cx="7099828" cy="5484768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7366" y="1288783"/>
            <a:ext cx="12064085" cy="27626151"/>
          </a:xfrm>
        </p:spPr>
        <p:txBody>
          <a:bodyPr/>
          <a:lstStyle>
            <a:lvl1pPr>
              <a:defRPr sz="10800"/>
            </a:lvl1pPr>
            <a:lvl2pPr>
              <a:defRPr sz="9400"/>
            </a:lvl2pPr>
            <a:lvl3pPr>
              <a:defRPr sz="81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027" y="6773551"/>
            <a:ext cx="7099828" cy="22141383"/>
          </a:xfrm>
        </p:spPr>
        <p:txBody>
          <a:bodyPr/>
          <a:lstStyle>
            <a:lvl1pPr marL="0" indent="0">
              <a:buNone/>
              <a:defRPr sz="4700"/>
            </a:lvl1pPr>
            <a:lvl2pPr marL="1541273" indent="0">
              <a:buNone/>
              <a:defRPr sz="4000"/>
            </a:lvl2pPr>
            <a:lvl3pPr marL="3082545" indent="0">
              <a:buNone/>
              <a:defRPr sz="3400"/>
            </a:lvl3pPr>
            <a:lvl4pPr marL="4623814" indent="0">
              <a:buNone/>
              <a:defRPr sz="3000"/>
            </a:lvl4pPr>
            <a:lvl5pPr marL="6165090" indent="0">
              <a:buNone/>
              <a:defRPr sz="3000"/>
            </a:lvl5pPr>
            <a:lvl6pPr marL="7706360" indent="0">
              <a:buNone/>
              <a:defRPr sz="3000"/>
            </a:lvl6pPr>
            <a:lvl7pPr marL="9247636" indent="0">
              <a:buNone/>
              <a:defRPr sz="3000"/>
            </a:lvl7pPr>
            <a:lvl8pPr marL="10788905" indent="0">
              <a:buNone/>
              <a:defRPr sz="3000"/>
            </a:lvl8pPr>
            <a:lvl9pPr marL="12330181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4324-C8AA-4132-93FD-40C0D6BF8CE3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36EE-501A-4061-BE11-FF8D9AEF0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1296988"/>
            <a:ext cx="194214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9500" y="7553325"/>
            <a:ext cx="19421475" cy="2136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8254" tIns="154127" rIns="308254" bIns="154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500" y="30002163"/>
            <a:ext cx="5035550" cy="1722437"/>
          </a:xfrm>
          <a:prstGeom prst="rect">
            <a:avLst/>
          </a:prstGeom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034E6A-D230-439B-A628-713CD9A02D0A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73938" y="30002163"/>
            <a:ext cx="6832600" cy="1722437"/>
          </a:xfrm>
          <a:prstGeom prst="rect">
            <a:avLst/>
          </a:prstGeom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65425" y="30002163"/>
            <a:ext cx="5035550" cy="1722437"/>
          </a:xfrm>
          <a:prstGeom prst="rect">
            <a:avLst/>
          </a:prstGeom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>
            <a:lvl1pPr algn="r">
              <a:defRPr sz="4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21E538D-266F-44EF-A43A-9FAF1EA8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53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defTabSz="3079750" rtl="0" eaLnBrk="0" fontAlgn="base" hangingPunct="0">
        <a:spcBef>
          <a:spcPct val="0"/>
        </a:spcBef>
        <a:spcAft>
          <a:spcPct val="0"/>
        </a:spcAft>
        <a:defRPr sz="1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2pPr>
      <a:lvl3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3pPr>
      <a:lvl4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4pPr>
      <a:lvl5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5pPr>
      <a:lvl6pPr marL="457162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6pPr>
      <a:lvl7pPr marL="914320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7pPr>
      <a:lvl8pPr marL="1371486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8pPr>
      <a:lvl9pPr marL="1828644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9pPr>
    </p:titleStyle>
    <p:bodyStyle>
      <a:lvl1pPr marL="1154113" indent="-1154113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1900" indent="-960438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851275" indent="-768350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2738" indent="-768350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934200" indent="-768350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76994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018270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559539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100815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1273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2545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3814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65090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06360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47636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788905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30181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22" y="85686"/>
            <a:ext cx="21583215" cy="2571191"/>
          </a:xfrm>
          <a:prstGeom prst="rect">
            <a:avLst/>
          </a:prstGeom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14219237" y="3510299"/>
            <a:ext cx="3455988" cy="1015663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lIns="91432" rIns="914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3082545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000" b="1" spc="50" dirty="0">
                <a:ln w="11430"/>
                <a:solidFill>
                  <a:srgbClr val="C00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B Titr" pitchFamily="2" charset="-78"/>
              </a:rPr>
              <a:t>عنوان مقاله</a:t>
            </a:r>
            <a:endParaRPr lang="en-US" sz="6000" b="1" spc="50" dirty="0">
              <a:ln w="11430"/>
              <a:solidFill>
                <a:srgbClr val="C00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B Titr" pitchFamily="2" charset="-78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1704638" y="5267325"/>
            <a:ext cx="86868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fa-IR" altLang="en-US" sz="3600" b="1" dirty="0">
                <a:latin typeface="Calibri" pitchFamily="34" charset="0"/>
                <a:cs typeface="B Zar" panose="00000400000000000000" pitchFamily="2" charset="-78"/>
              </a:rPr>
              <a:t>نام نویسنده اول، نام نویسنده دوم</a:t>
            </a:r>
            <a:endParaRPr lang="en-US" altLang="en-US" sz="3600" b="1" dirty="0">
              <a:latin typeface="Calibri" pitchFamily="34" charset="0"/>
              <a:cs typeface="B Zar" panose="00000400000000000000" pitchFamily="2" charset="-78"/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11628438" y="7802562"/>
            <a:ext cx="8686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fa-IR" altLang="en-US" sz="3000" b="1" dirty="0">
                <a:latin typeface="Calibri" pitchFamily="34" charset="0"/>
                <a:cs typeface="B Zar" panose="00000400000000000000" pitchFamily="2" charset="-78"/>
              </a:rPr>
              <a:t>واژه های کلیدی:</a:t>
            </a:r>
            <a:r>
              <a:rPr lang="fa-IR" altLang="en-US" sz="3000" dirty="0">
                <a:latin typeface="Calibri" pitchFamily="34" charset="0"/>
                <a:cs typeface="B Zar" panose="00000400000000000000" pitchFamily="2" charset="-78"/>
              </a:rPr>
              <a:t> واژه کلیدی 1، واژه کلیدی 2،...... </a:t>
            </a:r>
            <a:endParaRPr lang="en-US" altLang="en-US" sz="3000" dirty="0">
              <a:latin typeface="Calibri" pitchFamily="34" charset="0"/>
              <a:cs typeface="B Zar" panose="00000400000000000000" pitchFamily="2" charset="-78"/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1704638" y="6069012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fa-IR" altLang="en-US" sz="2400" dirty="0">
                <a:latin typeface="Calibri" pitchFamily="34" charset="0"/>
                <a:cs typeface="B Zar" panose="00000400000000000000" pitchFamily="2" charset="-78"/>
              </a:rPr>
              <a:t>وابستگی سمت نویسنده اول</a:t>
            </a:r>
            <a:endParaRPr lang="en-US" altLang="en-US" sz="2400" dirty="0">
              <a:latin typeface="Calibri" pitchFamily="34" charset="0"/>
              <a:cs typeface="B Zar" panose="00000400000000000000" pitchFamily="2" charset="-78"/>
            </a:endParaRP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11780838" y="9021762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altLang="en-US" sz="4000" b="1" dirty="0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زیرعنوان 1</a:t>
            </a:r>
            <a:endParaRPr lang="en-US" altLang="en-US" sz="4000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10866438" y="9795509"/>
            <a:ext cx="9601200" cy="821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>
              <a:defRPr/>
            </a:pPr>
            <a:r>
              <a:rPr lang="fa-IR" altLang="en-US" sz="2400" b="1" dirty="0">
                <a:latin typeface="Times New Roman" panose="02020603050405020304" pitchFamily="18" charset="0"/>
                <a:cs typeface="B Zar" pitchFamily="2" charset="-78"/>
              </a:rPr>
              <a:t>برا</a:t>
            </a:r>
            <a:r>
              <a:rPr lang="fa-IR" sz="2400" b="1" dirty="0">
                <a:latin typeface="Times New Roman" panose="02020603050405020304" pitchFamily="18" charset="0"/>
                <a:cs typeface="B Zar" pitchFamily="2" charset="-78"/>
              </a:rPr>
              <a:t>ی تهیه پوستر به نکات زیر دقت کنید:</a:t>
            </a: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اندازه فونت عنوان مقاله 60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B </a:t>
            </a:r>
            <a:r>
              <a:rPr lang="en-US" sz="2600" b="1" dirty="0" err="1">
                <a:latin typeface="Times New Roman" panose="02020603050405020304" pitchFamily="18" charset="0"/>
                <a:cs typeface="B Zar" pitchFamily="2" charset="-78"/>
              </a:rPr>
              <a:t>Titr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و زیرعنوانها 40 می باشد.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اندازه فونت نام نویسندگان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B </a:t>
            </a:r>
            <a:r>
              <a:rPr lang="en-US" sz="2600" b="1" dirty="0" err="1">
                <a:latin typeface="Times New Roman" panose="02020603050405020304" pitchFamily="18" charset="0"/>
                <a:cs typeface="B Zar" pitchFamily="2" charset="-78"/>
              </a:rPr>
              <a:t>Zar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 36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می باشد.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اندازه فونت وابستگی نویسندگان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B </a:t>
            </a:r>
            <a:r>
              <a:rPr lang="en-US" sz="2600" b="1" dirty="0" err="1">
                <a:latin typeface="Times New Roman" panose="02020603050405020304" pitchFamily="18" charset="0"/>
                <a:cs typeface="B Zar" pitchFamily="2" charset="-78"/>
              </a:rPr>
              <a:t>Zar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 24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می باشد.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اندازه فونت کلامت کلیدی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B </a:t>
            </a:r>
            <a:r>
              <a:rPr lang="en-US" sz="2600" b="1" dirty="0" err="1">
                <a:latin typeface="Times New Roman" panose="02020603050405020304" pitchFamily="18" charset="0"/>
                <a:cs typeface="B Zar" pitchFamily="2" charset="-78"/>
              </a:rPr>
              <a:t>Zar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 30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می باشد.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 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اندازه  قلم متن اصلی 26،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B </a:t>
            </a:r>
            <a:r>
              <a:rPr lang="en-US" sz="2600" b="1" dirty="0" err="1">
                <a:latin typeface="Times New Roman" panose="02020603050405020304" pitchFamily="18" charset="0"/>
                <a:cs typeface="B Zar" pitchFamily="2" charset="-78"/>
              </a:rPr>
              <a:t>Zar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برای متون فارسی می باشد. برای لغات انگلیسی از  فونت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Time New Romance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و دو سایز کوچکتر از اندازه قلم فارسی استفاده شود.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 </a:t>
            </a:r>
            <a:r>
              <a:rPr lang="fa-IR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زیر عنوان 1 باید شامل چکیده مقاله باشد.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آخرین زیرعنوان باید شامل چند مرجع منتخب استفاده شده در پوستر باشد.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 </a:t>
            </a: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تمامی شکل‌ها و جداول ارائه شده باید دارای عنوان باشند.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چاپ 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تمامی </a:t>
            </a: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پوستر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ها</a:t>
            </a: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 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توسط دبیرخانه انجام می شود. </a:t>
            </a: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پوستر باید در یک صفحه تهیه شود.</a:t>
            </a: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فایل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pptx</a:t>
            </a:r>
            <a:r>
              <a:rPr lang="fa-I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 پوستر باید ارسال شود.</a:t>
            </a: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پژ</a:t>
            </a: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وهشگران عزیز 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تا </a:t>
            </a:r>
            <a:r>
              <a:rPr lang="fa-IR" sz="2600" b="1">
                <a:latin typeface="Times New Roman" panose="02020603050405020304" pitchFamily="18" charset="0"/>
                <a:cs typeface="B Zar" pitchFamily="2" charset="-78"/>
              </a:rPr>
              <a:t>تاریخ </a:t>
            </a:r>
            <a:r>
              <a:rPr lang="fa-IR" sz="2600" b="1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27 </a:t>
            </a:r>
            <a:r>
              <a:rPr lang="fa-I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فروردین 1403 </a:t>
            </a: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فرصت دارند تا فایل های خود را بر اساس فرمت مذکور آماده و 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به ایمیل کنفرانس همراه با سایر فایل های خواسته شده ارسال نمایند.</a:t>
            </a: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مواردی که نیاز به اصلاحات داشته باشند بایستی تا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</a:t>
            </a:r>
            <a:r>
              <a:rPr lang="fa-I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29 فروردین 1403 </a:t>
            </a: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اصلاح و 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برای دبیرخانه ارسال شود</a:t>
            </a:r>
            <a:r>
              <a:rPr lang="fa-IR" sz="2400" b="1" dirty="0">
                <a:latin typeface="Times New Roman" panose="02020603050405020304" pitchFamily="18" charset="0"/>
                <a:cs typeface="B Zar" pitchFamily="2" charset="-78"/>
              </a:rPr>
              <a:t>.</a:t>
            </a:r>
          </a:p>
          <a:p>
            <a:pPr marL="365760" indent="182880" algn="just" rtl="1" eaLnBrk="1" hangingPunct="1">
              <a:lnSpc>
                <a:spcPct val="90000"/>
              </a:lnSpc>
              <a:defRPr/>
            </a:pPr>
            <a:endParaRPr lang="en-US" sz="2400" b="1" dirty="0">
              <a:latin typeface="Times New Roman" panose="02020603050405020304" pitchFamily="18" charset="0"/>
              <a:cs typeface="B Zar" pitchFamily="2" charset="-78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11628438" y="17725071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altLang="en-US" sz="4000" b="1" dirty="0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زیرعنوان 2</a:t>
            </a:r>
            <a:endParaRPr lang="en-US" altLang="en-US" sz="4000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11171238" y="18721387"/>
            <a:ext cx="9525000" cy="592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 dirty="0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84" name="TextBox 16"/>
          <p:cNvSpPr txBox="1">
            <a:spLocks noChangeArrowheads="1"/>
          </p:cNvSpPr>
          <p:nvPr/>
        </p:nvSpPr>
        <p:spPr bwMode="auto">
          <a:xfrm>
            <a:off x="11780838" y="25176163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altLang="en-US" sz="4000" b="1" dirty="0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زیرعنوان 3</a:t>
            </a:r>
            <a:endParaRPr lang="en-US" altLang="en-US" sz="4000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085" name="TextBox 17"/>
          <p:cNvSpPr txBox="1">
            <a:spLocks noChangeArrowheads="1"/>
          </p:cNvSpPr>
          <p:nvPr/>
        </p:nvSpPr>
        <p:spPr bwMode="auto">
          <a:xfrm>
            <a:off x="10942638" y="25884188"/>
            <a:ext cx="9525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86" name="TextBox 18"/>
          <p:cNvSpPr txBox="1">
            <a:spLocks noChangeArrowheads="1"/>
          </p:cNvSpPr>
          <p:nvPr/>
        </p:nvSpPr>
        <p:spPr bwMode="auto">
          <a:xfrm>
            <a:off x="1798638" y="4427537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altLang="en-US" sz="4000" b="1" dirty="0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زیرعنوان 4</a:t>
            </a:r>
            <a:endParaRPr lang="en-US" altLang="en-US" sz="4000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087" name="TextBox 19"/>
          <p:cNvSpPr txBox="1">
            <a:spLocks noChangeArrowheads="1"/>
          </p:cNvSpPr>
          <p:nvPr/>
        </p:nvSpPr>
        <p:spPr bwMode="auto">
          <a:xfrm>
            <a:off x="1036638" y="5181599"/>
            <a:ext cx="94488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88" name="TextBox 20"/>
          <p:cNvSpPr txBox="1">
            <a:spLocks noChangeArrowheads="1"/>
          </p:cNvSpPr>
          <p:nvPr/>
        </p:nvSpPr>
        <p:spPr bwMode="auto">
          <a:xfrm>
            <a:off x="1874838" y="11133137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defPPr>
              <a:defRPr lang="en-US"/>
            </a:defPPr>
            <a:lvl1pPr algn="r" rtl="1" eaLnBrk="1" hangingPunct="1">
              <a:defRPr sz="4000" b="1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a-IR" altLang="en-US" dirty="0"/>
              <a:t>زیرعنوان  5</a:t>
            </a:r>
            <a:endParaRPr lang="en-US" altLang="en-US" dirty="0"/>
          </a:p>
        </p:txBody>
      </p:sp>
      <p:sp>
        <p:nvSpPr>
          <p:cNvPr id="3089" name="TextBox 21"/>
          <p:cNvSpPr txBox="1">
            <a:spLocks noChangeArrowheads="1"/>
          </p:cNvSpPr>
          <p:nvPr/>
        </p:nvSpPr>
        <p:spPr bwMode="auto">
          <a:xfrm>
            <a:off x="1036638" y="11963399"/>
            <a:ext cx="95250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90" name="TextBox 22"/>
          <p:cNvSpPr txBox="1">
            <a:spLocks noChangeArrowheads="1"/>
          </p:cNvSpPr>
          <p:nvPr/>
        </p:nvSpPr>
        <p:spPr bwMode="auto">
          <a:xfrm>
            <a:off x="1951038" y="18372138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defPPr>
              <a:defRPr lang="en-US"/>
            </a:defPPr>
            <a:lvl1pPr algn="r" rtl="1" eaLnBrk="1" hangingPunct="1">
              <a:defRPr sz="4000" b="1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a-IR" altLang="en-US" dirty="0"/>
              <a:t>زیرعنوان 6</a:t>
            </a:r>
            <a:endParaRPr lang="en-US" altLang="en-US" dirty="0"/>
          </a:p>
        </p:txBody>
      </p:sp>
      <p:sp>
        <p:nvSpPr>
          <p:cNvPr id="3091" name="TextBox 23"/>
          <p:cNvSpPr txBox="1">
            <a:spLocks noChangeArrowheads="1"/>
          </p:cNvSpPr>
          <p:nvPr/>
        </p:nvSpPr>
        <p:spPr bwMode="auto">
          <a:xfrm>
            <a:off x="1036638" y="19103975"/>
            <a:ext cx="9601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92" name="TextBox 24"/>
          <p:cNvSpPr txBox="1">
            <a:spLocks noChangeArrowheads="1"/>
          </p:cNvSpPr>
          <p:nvPr/>
        </p:nvSpPr>
        <p:spPr bwMode="auto">
          <a:xfrm>
            <a:off x="1874838" y="25099963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defPPr>
              <a:defRPr lang="en-US"/>
            </a:defPPr>
            <a:lvl1pPr algn="r" rtl="1" eaLnBrk="1" hangingPunct="1">
              <a:defRPr sz="4000" b="1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a-IR" altLang="en-US" dirty="0"/>
              <a:t>زیرعنوان 7</a:t>
            </a:r>
            <a:endParaRPr lang="en-US" altLang="en-US" dirty="0"/>
          </a:p>
        </p:txBody>
      </p:sp>
      <p:sp>
        <p:nvSpPr>
          <p:cNvPr id="3093" name="TextBox 25"/>
          <p:cNvSpPr txBox="1">
            <a:spLocks noChangeArrowheads="1"/>
          </p:cNvSpPr>
          <p:nvPr/>
        </p:nvSpPr>
        <p:spPr bwMode="auto">
          <a:xfrm>
            <a:off x="1112838" y="25884188"/>
            <a:ext cx="9525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C69F524-5C8A-0848-6CC0-997ED462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0837" y="6654799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fa-IR" altLang="en-US" sz="2400" dirty="0">
                <a:latin typeface="Calibri" pitchFamily="34" charset="0"/>
                <a:cs typeface="B Zar" panose="00000400000000000000" pitchFamily="2" charset="-78"/>
              </a:rPr>
              <a:t>وابستگی سمت نویسنده دوم</a:t>
            </a:r>
            <a:endParaRPr lang="en-US" altLang="en-US" sz="2400" dirty="0">
              <a:latin typeface="Calibri" pitchFamily="34" charset="0"/>
              <a:cs typeface="B Zar" panose="00000400000000000000" pitchFamily="2" charset="-78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F07A3169-08F4-4533-F3B3-8ED3DAD559F4}"/>
              </a:ext>
            </a:extLst>
          </p:cNvPr>
          <p:cNvSpPr/>
          <p:nvPr/>
        </p:nvSpPr>
        <p:spPr>
          <a:xfrm>
            <a:off x="1112837" y="3154362"/>
            <a:ext cx="4267199" cy="914400"/>
          </a:xfrm>
          <a:prstGeom prst="roundRect">
            <a:avLst>
              <a:gd name="adj" fmla="val 37500"/>
            </a:avLst>
          </a:prstGeom>
          <a:solidFill>
            <a:srgbClr val="121D5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fa-IR" altLang="en-US" sz="5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5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Lotus" pitchFamily="2" charset="-78"/>
              </a:rPr>
              <a:t>کد مقاله:</a:t>
            </a:r>
            <a:endParaRPr lang="en-US" altLang="en-US" sz="5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C00500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B Lotus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250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B Lotus</vt:lpstr>
      <vt:lpstr>B Nazanin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Maryam Kalhori</cp:lastModifiedBy>
  <cp:revision>96</cp:revision>
  <dcterms:created xsi:type="dcterms:W3CDTF">2011-02-23T06:43:47Z</dcterms:created>
  <dcterms:modified xsi:type="dcterms:W3CDTF">2024-04-10T08:20:46Z</dcterms:modified>
</cp:coreProperties>
</file>