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21580475" cy="32369125"/>
  <p:notesSz cx="6858000" cy="9144000"/>
  <p:embeddedFontLst>
    <p:embeddedFont>
      <p:font typeface="B Lotus" panose="00000400000000000000" pitchFamily="2" charset="-78"/>
      <p:regular r:id="rId3"/>
      <p:bold r:id="rId4"/>
    </p:embeddedFont>
    <p:embeddedFont>
      <p:font typeface="B Nazanin" panose="00000400000000000000" pitchFamily="2" charset="-78"/>
      <p:regular r:id="rId5"/>
      <p:bold r:id="rId6"/>
    </p:embeddedFont>
  </p:embeddedFontLst>
  <p:defaultTextStyle>
    <a:defPPr>
      <a:defRPr lang="en-US"/>
    </a:defPPr>
    <a:lvl1pPr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538288" indent="-1081088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079750" indent="-2165350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621213" indent="-3249613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6162675" indent="-4333875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195">
          <p15:clr>
            <a:srgbClr val="A4A3A4"/>
          </p15:clr>
        </p15:guide>
        <p15:guide id="2" pos="67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655"/>
    <a:srgbClr val="C00500"/>
    <a:srgbClr val="121D53"/>
    <a:srgbClr val="5C7936"/>
    <a:srgbClr val="5B7836"/>
    <a:srgbClr val="FBFBFA"/>
    <a:srgbClr val="001F34"/>
    <a:srgbClr val="00406C"/>
    <a:srgbClr val="004574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696" y="-5698"/>
      </p:cViewPr>
      <p:guideLst>
        <p:guide orient="horz" pos="10195"/>
        <p:guide pos="67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36" y="10055411"/>
            <a:ext cx="18343404" cy="69383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071" y="18342504"/>
            <a:ext cx="15106333" cy="8272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2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3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41EF-CAE4-4F81-80F9-62F0E80CEBA4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706A-4F54-421E-B03F-FA69271C1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924" y="22658387"/>
            <a:ext cx="12948285" cy="267495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29924" y="2892241"/>
            <a:ext cx="12948285" cy="19421475"/>
          </a:xfrm>
        </p:spPr>
        <p:txBody>
          <a:bodyPr rtlCol="0">
            <a:normAutofit/>
          </a:bodyPr>
          <a:lstStyle>
            <a:lvl1pPr marL="0" indent="0">
              <a:buNone/>
              <a:defRPr sz="10800"/>
            </a:lvl1pPr>
            <a:lvl2pPr marL="1541273" indent="0">
              <a:buNone/>
              <a:defRPr sz="9400"/>
            </a:lvl2pPr>
            <a:lvl3pPr marL="3082545" indent="0">
              <a:buNone/>
              <a:defRPr sz="8100"/>
            </a:lvl3pPr>
            <a:lvl4pPr marL="4623814" indent="0">
              <a:buNone/>
              <a:defRPr sz="6700"/>
            </a:lvl4pPr>
            <a:lvl5pPr marL="6165090" indent="0">
              <a:buNone/>
              <a:defRPr sz="6700"/>
            </a:lvl5pPr>
            <a:lvl6pPr marL="7706360" indent="0">
              <a:buNone/>
              <a:defRPr sz="6700"/>
            </a:lvl6pPr>
            <a:lvl7pPr marL="9247636" indent="0">
              <a:buNone/>
              <a:defRPr sz="6700"/>
            </a:lvl7pPr>
            <a:lvl8pPr marL="10788905" indent="0">
              <a:buNone/>
              <a:defRPr sz="6700"/>
            </a:lvl8pPr>
            <a:lvl9pPr marL="12330181" indent="0">
              <a:buNone/>
              <a:defRPr sz="6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924" y="25333338"/>
            <a:ext cx="12948285" cy="3798874"/>
          </a:xfrm>
        </p:spPr>
        <p:txBody>
          <a:bodyPr/>
          <a:lstStyle>
            <a:lvl1pPr marL="0" indent="0">
              <a:buNone/>
              <a:defRPr sz="4700"/>
            </a:lvl1pPr>
            <a:lvl2pPr marL="1541273" indent="0">
              <a:buNone/>
              <a:defRPr sz="4000"/>
            </a:lvl2pPr>
            <a:lvl3pPr marL="3082545" indent="0">
              <a:buNone/>
              <a:defRPr sz="3400"/>
            </a:lvl3pPr>
            <a:lvl4pPr marL="4623814" indent="0">
              <a:buNone/>
              <a:defRPr sz="3000"/>
            </a:lvl4pPr>
            <a:lvl5pPr marL="6165090" indent="0">
              <a:buNone/>
              <a:defRPr sz="3000"/>
            </a:lvl5pPr>
            <a:lvl6pPr marL="7706360" indent="0">
              <a:buNone/>
              <a:defRPr sz="3000"/>
            </a:lvl6pPr>
            <a:lvl7pPr marL="9247636" indent="0">
              <a:buNone/>
              <a:defRPr sz="3000"/>
            </a:lvl7pPr>
            <a:lvl8pPr marL="10788905" indent="0">
              <a:buNone/>
              <a:defRPr sz="3000"/>
            </a:lvl8pPr>
            <a:lvl9pPr marL="1233018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F020-E2DA-4121-895B-532158A18C2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FDCC-196E-4ED1-858F-626B9F11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4020-A92F-48C4-912D-3D3F866CE607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6ABF-9B6A-40EB-882D-6763148B4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1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45844" y="1296268"/>
            <a:ext cx="4855607" cy="276186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024" y="1296268"/>
            <a:ext cx="14207146" cy="276186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B2EB-7FFB-45CD-96A1-5E4B565460F7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CA6A-88A8-4C54-872E-468244CF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104-9880-4710-AA96-3C3FA22CE1A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DE18-72AC-4855-97B6-86980F01F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09" y="20800162"/>
            <a:ext cx="18343404" cy="6428868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709" y="13719418"/>
            <a:ext cx="18343404" cy="7080744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127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254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381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509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636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4763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8890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3018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BD44-BD05-4ABA-B0BF-1816485251FD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748D-3DC9-4860-9270-D370C1827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024" y="7552798"/>
            <a:ext cx="9531376" cy="21362126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0075" y="7552798"/>
            <a:ext cx="9531376" cy="21362126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765D-D662-4FDD-A4AA-6E2EFFA70B35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0123-450C-46DE-86FD-BC1D6F9C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024" y="7245591"/>
            <a:ext cx="9535124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273" indent="0">
              <a:buNone/>
              <a:defRPr sz="6700" b="1"/>
            </a:lvl2pPr>
            <a:lvl3pPr marL="3082545" indent="0">
              <a:buNone/>
              <a:defRPr sz="6100" b="1"/>
            </a:lvl3pPr>
            <a:lvl4pPr marL="4623814" indent="0">
              <a:buNone/>
              <a:defRPr sz="5400" b="1"/>
            </a:lvl4pPr>
            <a:lvl5pPr marL="6165090" indent="0">
              <a:buNone/>
              <a:defRPr sz="5400" b="1"/>
            </a:lvl5pPr>
            <a:lvl6pPr marL="7706360" indent="0">
              <a:buNone/>
              <a:defRPr sz="5400" b="1"/>
            </a:lvl6pPr>
            <a:lvl7pPr marL="9247636" indent="0">
              <a:buNone/>
              <a:defRPr sz="5400" b="1"/>
            </a:lvl7pPr>
            <a:lvl8pPr marL="10788905" indent="0">
              <a:buNone/>
              <a:defRPr sz="5400" b="1"/>
            </a:lvl8pPr>
            <a:lvl9pPr marL="1233018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024" y="10265208"/>
            <a:ext cx="9535124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62587" y="7245591"/>
            <a:ext cx="9538870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273" indent="0">
              <a:buNone/>
              <a:defRPr sz="6700" b="1"/>
            </a:lvl2pPr>
            <a:lvl3pPr marL="3082545" indent="0">
              <a:buNone/>
              <a:defRPr sz="6100" b="1"/>
            </a:lvl3pPr>
            <a:lvl4pPr marL="4623814" indent="0">
              <a:buNone/>
              <a:defRPr sz="5400" b="1"/>
            </a:lvl4pPr>
            <a:lvl5pPr marL="6165090" indent="0">
              <a:buNone/>
              <a:defRPr sz="5400" b="1"/>
            </a:lvl5pPr>
            <a:lvl6pPr marL="7706360" indent="0">
              <a:buNone/>
              <a:defRPr sz="5400" b="1"/>
            </a:lvl6pPr>
            <a:lvl7pPr marL="9247636" indent="0">
              <a:buNone/>
              <a:defRPr sz="5400" b="1"/>
            </a:lvl7pPr>
            <a:lvl8pPr marL="10788905" indent="0">
              <a:buNone/>
              <a:defRPr sz="5400" b="1"/>
            </a:lvl8pPr>
            <a:lvl9pPr marL="1233018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62587" y="10265208"/>
            <a:ext cx="9538870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6E34-DBE7-4BAA-B97F-34D67634A2E8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F119-414B-4E42-8A85-A93F2992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DAA0-E98D-42E4-A669-5BEA4DC356EA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0708-84F9-4791-A89D-D756B8990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mr\Desktop\Untitled55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400"/>
            <a:ext cx="19278600" cy="312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427038" y="487363"/>
            <a:ext cx="20650200" cy="31364237"/>
          </a:xfrm>
          <a:prstGeom prst="rect">
            <a:avLst/>
          </a:prstGeom>
          <a:noFill/>
          <a:ln w="101600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08254" tIns="154127" rIns="308254" bIns="154127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rot="16200000" flipH="1">
            <a:off x="-4929981" y="16169482"/>
            <a:ext cx="31364237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8335963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6184563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24049038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erge 7"/>
          <p:cNvSpPr/>
          <p:nvPr userDrawn="1"/>
        </p:nvSpPr>
        <p:spPr>
          <a:xfrm>
            <a:off x="4849813" y="7740650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0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5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9" name="Flowchart: Merge 8"/>
          <p:cNvSpPr/>
          <p:nvPr userDrawn="1"/>
        </p:nvSpPr>
        <p:spPr>
          <a:xfrm>
            <a:off x="15289213" y="7740650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1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0" name="Flowchart: Merge 9"/>
          <p:cNvSpPr/>
          <p:nvPr userDrawn="1"/>
        </p:nvSpPr>
        <p:spPr>
          <a:xfrm>
            <a:off x="4846638" y="156511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0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6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1" name="Flowchart: Merge 10"/>
          <p:cNvSpPr/>
          <p:nvPr userDrawn="1"/>
        </p:nvSpPr>
        <p:spPr>
          <a:xfrm>
            <a:off x="15289213" y="156511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2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2" name="Flowchart: Merge 11"/>
          <p:cNvSpPr/>
          <p:nvPr userDrawn="1"/>
        </p:nvSpPr>
        <p:spPr>
          <a:xfrm>
            <a:off x="4846638" y="234997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7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" name="Flowchart: Merge 12"/>
          <p:cNvSpPr/>
          <p:nvPr userDrawn="1"/>
        </p:nvSpPr>
        <p:spPr>
          <a:xfrm>
            <a:off x="15289213" y="234997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3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" name="Flowchart: Merge 13"/>
          <p:cNvSpPr/>
          <p:nvPr userDrawn="1"/>
        </p:nvSpPr>
        <p:spPr>
          <a:xfrm rot="5400000">
            <a:off x="15286040" y="30359128"/>
            <a:ext cx="1445070" cy="533399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5819438" y="30165675"/>
            <a:ext cx="762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66198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0770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75342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79914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a-IR">
                <a:solidFill>
                  <a:schemeClr val="bg1"/>
                </a:solidFill>
                <a:latin typeface="Calibri" pitchFamily="34" charset="0"/>
                <a:cs typeface="B Nazanin" pitchFamily="2" charset="-78"/>
              </a:rPr>
              <a:t>4</a:t>
            </a:r>
            <a:endParaRPr lang="en-US">
              <a:solidFill>
                <a:schemeClr val="bg1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4846638" y="30738763"/>
            <a:ext cx="14478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8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99D2-8CCB-4569-9FF7-1E945F6ACEC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BDF0-6570-4FA0-BED3-B7D5CBAE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9530-2121-4182-B0AA-31F01BB559EC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F6C8-494A-4FF8-AB93-55B3B74B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27" y="1288771"/>
            <a:ext cx="7099828" cy="5484768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366" y="1288783"/>
            <a:ext cx="12064085" cy="27626151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027" y="6773551"/>
            <a:ext cx="7099828" cy="22141383"/>
          </a:xfrm>
        </p:spPr>
        <p:txBody>
          <a:bodyPr/>
          <a:lstStyle>
            <a:lvl1pPr marL="0" indent="0">
              <a:buNone/>
              <a:defRPr sz="4700"/>
            </a:lvl1pPr>
            <a:lvl2pPr marL="1541273" indent="0">
              <a:buNone/>
              <a:defRPr sz="4000"/>
            </a:lvl2pPr>
            <a:lvl3pPr marL="3082545" indent="0">
              <a:buNone/>
              <a:defRPr sz="3400"/>
            </a:lvl3pPr>
            <a:lvl4pPr marL="4623814" indent="0">
              <a:buNone/>
              <a:defRPr sz="3000"/>
            </a:lvl4pPr>
            <a:lvl5pPr marL="6165090" indent="0">
              <a:buNone/>
              <a:defRPr sz="3000"/>
            </a:lvl5pPr>
            <a:lvl6pPr marL="7706360" indent="0">
              <a:buNone/>
              <a:defRPr sz="3000"/>
            </a:lvl6pPr>
            <a:lvl7pPr marL="9247636" indent="0">
              <a:buNone/>
              <a:defRPr sz="3000"/>
            </a:lvl7pPr>
            <a:lvl8pPr marL="10788905" indent="0">
              <a:buNone/>
              <a:defRPr sz="3000"/>
            </a:lvl8pPr>
            <a:lvl9pPr marL="1233018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4324-C8AA-4132-93FD-40C0D6BF8CE3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36EE-501A-4061-BE11-FF8D9AEF0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1296988"/>
            <a:ext cx="194214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7553325"/>
            <a:ext cx="19421475" cy="213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254" tIns="154127" rIns="308254" bIns="154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500" y="30002163"/>
            <a:ext cx="503555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034E6A-D230-439B-A628-713CD9A02D0A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3938" y="30002163"/>
            <a:ext cx="683260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65425" y="30002163"/>
            <a:ext cx="503555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21E538D-266F-44EF-A43A-9FAF1EA8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53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3079750" rtl="0" eaLnBrk="0" fontAlgn="base" hangingPunct="0">
        <a:spcBef>
          <a:spcPct val="0"/>
        </a:spcBef>
        <a:spcAft>
          <a:spcPct val="0"/>
        </a:spcAft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2pPr>
      <a:lvl3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3pPr>
      <a:lvl4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4pPr>
      <a:lvl5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5pPr>
      <a:lvl6pPr marL="457162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6pPr>
      <a:lvl7pPr marL="914320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7pPr>
      <a:lvl8pPr marL="1371486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8pPr>
      <a:lvl9pPr marL="1828644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9pPr>
    </p:titleStyle>
    <p:bodyStyle>
      <a:lvl1pPr marL="1154113" indent="-1154113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1900" indent="-960438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1275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2738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34200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76994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8270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59539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00815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1273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2545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3814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509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636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47636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88905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30181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22" y="85686"/>
            <a:ext cx="21583215" cy="2571191"/>
          </a:xfrm>
          <a:prstGeom prst="rect">
            <a:avLst/>
          </a:prstGeom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0034E-1EB4-D658-0630-663E285D9E7D}"/>
              </a:ext>
            </a:extLst>
          </p:cNvPr>
          <p:cNvSpPr txBox="1"/>
          <p:nvPr/>
        </p:nvSpPr>
        <p:spPr>
          <a:xfrm>
            <a:off x="2228849" y="3173233"/>
            <a:ext cx="4827588" cy="1169551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r" defTabSz="3082545" rtl="1" fontAlgn="auto">
              <a:spcBef>
                <a:spcPts val="0"/>
              </a:spcBef>
              <a:spcAft>
                <a:spcPts val="0"/>
              </a:spcAft>
              <a:defRPr sz="6000" b="1" spc="5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B Titr" pitchFamily="2" charset="-78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Paper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97BA6-0D83-DC26-F171-D77DF546C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732337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Authors Name/s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ECF37C9-2B68-380D-06A4-B53E2A99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572124"/>
            <a:ext cx="868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1st Affiliation 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(Author)</a:t>
            </a:r>
            <a:endParaRPr lang="en-US" alt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D943820-A5D9-06A8-595C-C2F32A09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278562"/>
            <a:ext cx="868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2th Affiliation 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(Author)</a:t>
            </a:r>
            <a:endParaRPr lang="en-US" alt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93ED717-B6C6-2CCD-2F66-E37CB22C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" y="734536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Keywords: 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key word1, key words2, …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323E24A4-F947-0ED7-CBBE-986EA898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9021762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Sub-Title 1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FE273756-9504-25DF-4603-914B8A16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7" y="9936162"/>
            <a:ext cx="9525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Tips for preparing your poster :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Abstract should be included on the “sub-Title 1”.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References should be included on the last “sub- Title.”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Font and size is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Paper Title : “Time News Romance”, 70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Sub-Title : “Time News Romance”, 44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Authors Name : “Time News Romance”, 40 Bold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Affiliation: “Time News Romance”, 30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-keywords: “Time News Romance”, 32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Main Text : “Time News Romance”, 26 Bold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All Fingers and Tables must have a Title</a:t>
            </a:r>
            <a:endParaRPr lang="fa-IR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Send pptx format.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Please to send your file follow conference site.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Send your files by </a:t>
            </a:r>
            <a:r>
              <a:rPr lang="en-US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April 15,2024</a:t>
            </a:r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Files that need to be modified must be resend by April 17,2024.</a:t>
            </a:r>
          </a:p>
          <a:p>
            <a:pPr marL="457200" lvl="1" indent="0" algn="just" eaLnBrk="1" hangingPunct="1"/>
            <a:endParaRPr lang="fa-IR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 eaLnBrk="1" hangingPunct="1"/>
            <a:endParaRPr lang="en-US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E70C8A49-FE7E-1577-E720-0D35A0EC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17098962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2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9F245CA1-02EE-3B75-7A1F-4CACB106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18089562"/>
            <a:ext cx="9601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0BC12C83-CD9C-1E0B-45B5-A551146F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7" y="25252362"/>
            <a:ext cx="9601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158DB03-E41F-DF6C-0419-2EEA018B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7" y="23979188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3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5A5E05DB-22A5-9FE3-AE23-B30D17528C03}"/>
              </a:ext>
            </a:extLst>
          </p:cNvPr>
          <p:cNvSpPr/>
          <p:nvPr/>
        </p:nvSpPr>
        <p:spPr>
          <a:xfrm>
            <a:off x="15819437" y="3459162"/>
            <a:ext cx="4267199" cy="914400"/>
          </a:xfrm>
          <a:prstGeom prst="roundRect">
            <a:avLst>
              <a:gd name="adj" fmla="val 37500"/>
            </a:avLst>
          </a:prstGeom>
          <a:solidFill>
            <a:srgbClr val="121D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5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5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Lotus" pitchFamily="2" charset="-78"/>
              </a:rPr>
              <a:t>Paper: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6F3C1CC8-8B17-1B64-E305-0727D719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3638" y="11353799"/>
            <a:ext cx="868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5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10F8B5E-45DE-5754-922F-F82593A9B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438" y="12191999"/>
            <a:ext cx="9601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AA88B660-6BC8-E264-2F51-5C6556FF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3638" y="4633912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4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D375B6DD-E75A-CA2D-CB48-5D835AAF2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2638" y="5387974"/>
            <a:ext cx="9601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3BCD3D6-86A3-4A37-3680-0B44250E7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437" y="18372138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6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6F6210F7-81F2-DC20-C076-01150D6AA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037" y="19384963"/>
            <a:ext cx="9525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A31B9E17-ADE7-6D89-9954-D9F43A49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437" y="25176163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rgbClr val="5C7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7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D65A14A1-0EED-6364-F96B-5DF88B2EB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437" y="25884188"/>
            <a:ext cx="9525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600" b="1"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173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Calibri</vt:lpstr>
      <vt:lpstr>B Lotus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Maryam Kalhori</cp:lastModifiedBy>
  <cp:revision>96</cp:revision>
  <dcterms:created xsi:type="dcterms:W3CDTF">2011-02-23T06:43:47Z</dcterms:created>
  <dcterms:modified xsi:type="dcterms:W3CDTF">2024-04-10T08:21:03Z</dcterms:modified>
</cp:coreProperties>
</file>