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6"/>
  </p:notesMasterIdLst>
  <p:handoutMasterIdLst>
    <p:handoutMasterId r:id="rId7"/>
  </p:handoutMasterIdLst>
  <p:sldIdLst>
    <p:sldId id="256" r:id="rId2"/>
    <p:sldId id="262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E52"/>
    <a:srgbClr val="C10300"/>
    <a:srgbClr val="102435"/>
    <a:srgbClr val="FF3E14"/>
    <a:srgbClr val="FF0C0F"/>
    <a:srgbClr val="0A1823"/>
    <a:srgbClr val="F0DCDA"/>
    <a:srgbClr val="800000"/>
    <a:srgbClr val="48B6B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9E30C-A2B9-44DE-925A-0954E94F9AD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C9194-EBFF-4490-A619-F0A964BF7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06982-EA88-42E6-AE3B-3EC81EBE0AD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97816-CABD-469C-BEF4-AABA609FC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75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97816-CABD-469C-BEF4-AABA609FC6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8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EF95-224B-44F2-9A8C-124212202538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496" y="5668971"/>
            <a:ext cx="838199" cy="767687"/>
          </a:xfrm>
        </p:spPr>
        <p:txBody>
          <a:bodyPr/>
          <a:lstStyle/>
          <a:p>
            <a:pPr algn="r"/>
            <a:fld id="{5867190A-B91C-4F53-9A1A-CCDD0BF63D7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9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CA4B-80AF-4E0D-B434-E96F74849E9E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3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AB19-0E32-48FA-9131-9ACD9DDC8725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893E-14BB-446F-BA87-B05E9DC88521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51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CE28-26BB-473C-A44B-D54D1F178C81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9919-6900-42A6-9D9F-6031480CFDF6}" type="datetime1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C8A6-3ED1-41D9-81E7-5697958EBC78}" type="datetime1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8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ADA7-E856-4BC7-B35A-0F97DCEBA9E4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51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7CB5-0E21-4CBA-B735-E647537980DA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5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33E2-3868-4185-83B0-EB32D3C3BF1C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8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F710-E9B3-4D68-A889-43A6A8697866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9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5BC2-1B95-41A2-A6E3-E45EDBE6C245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7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F348-C3CE-4169-A6DB-7D6D4C3033AF}" type="datetime1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4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723-8352-4C6F-88C5-B41265A0545A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7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1767-E744-426D-802A-5B06C6862558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F843-6814-4D28-B524-D56685A52C87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7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C260-0C5D-4CAB-93D6-1C6A52323883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3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FC6111-1A1D-4AD5-86D6-004232F37401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6048" y="5709313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61A5D07-602B-47BC-91CD-296B0817C6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04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143125" cy="68580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800000">
                <a:alpha val="40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75427" y="2408505"/>
            <a:ext cx="1964976" cy="440998"/>
          </a:xfrm>
          <a:prstGeom prst="roundRect">
            <a:avLst>
              <a:gd name="adj" fmla="val 34654"/>
            </a:avLst>
          </a:prstGeom>
          <a:solidFill>
            <a:srgbClr val="121E52">
              <a:alpha val="32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10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Maryam Samei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9075" y="3596351"/>
            <a:ext cx="1964976" cy="440998"/>
          </a:xfrm>
          <a:prstGeom prst="roundRect">
            <a:avLst>
              <a:gd name="adj" fmla="val 34654"/>
            </a:avLst>
          </a:prstGeom>
          <a:solidFill>
            <a:srgbClr val="121E52">
              <a:alpha val="32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10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874574" y="1591269"/>
            <a:ext cx="8098226" cy="1938992"/>
          </a:xfrm>
          <a:noFill/>
          <a:effectLst>
            <a:glow rad="127000">
              <a:srgbClr val="FFFF00"/>
            </a:glow>
          </a:effectLst>
        </p:spPr>
        <p:txBody>
          <a:bodyPr lIns="91432" rIns="91432">
            <a:spAutoFit/>
          </a:bodyPr>
          <a:lstStyle/>
          <a:p>
            <a:pPr algn="ctr" defTabSz="3082545">
              <a:spcBef>
                <a:spcPts val="0"/>
              </a:spcBef>
            </a:pPr>
            <a:r>
              <a:rPr lang="nb-NO" sz="4000" b="1" dirty="0">
                <a:ln w="0"/>
                <a:solidFill>
                  <a:schemeClr val="accent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Format Oral Perentation</a:t>
            </a:r>
            <a:br>
              <a:rPr lang="nb-NO" sz="4000" b="1" dirty="0">
                <a:ln w="0"/>
                <a:solidFill>
                  <a:schemeClr val="accent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nb-NO" sz="4000" b="1" dirty="0">
                <a:ln w="0"/>
                <a:solidFill>
                  <a:schemeClr val="accent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International Conference on Web Research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874574" y="4800600"/>
            <a:ext cx="6879026" cy="914400"/>
          </a:xfrm>
        </p:spPr>
        <p:txBody>
          <a:bodyPr>
            <a:normAutofit/>
          </a:bodyPr>
          <a:lstStyle/>
          <a:p>
            <a:r>
              <a:rPr lang="en-US" sz="15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 authors name and affiliation</a:t>
            </a:r>
          </a:p>
          <a:p>
            <a:endParaRPr lang="en-US" sz="15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26792" y="5668971"/>
            <a:ext cx="838199" cy="767687"/>
          </a:xfrm>
        </p:spPr>
        <p:txBody>
          <a:bodyPr/>
          <a:lstStyle/>
          <a:p>
            <a:fld id="{5867190A-B91C-4F53-9A1A-CCDD0BF63D7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D7AFB7-F461-4D78-A295-4F3878CD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Notice: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A6C0F5-7026-441F-B0DB-9BCAFD794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87852" cy="4195481"/>
          </a:xfrm>
        </p:spPr>
        <p:txBody>
          <a:bodyPr>
            <a:normAutofit fontScale="55000" lnSpcReduction="20000"/>
          </a:bodyPr>
          <a:lstStyle/>
          <a:p>
            <a:pPr algn="just">
              <a:spcBef>
                <a:spcPts val="670"/>
              </a:spcBef>
              <a:buFont typeface="Arial" pitchFamily="34" charset="0"/>
              <a:buChar char="•"/>
            </a:pPr>
            <a:r>
              <a:rPr lang="en-US" sz="4400" dirty="0">
                <a:solidFill>
                  <a:srgbClr val="102435"/>
                </a:solidFill>
                <a:latin typeface="Times New Roman" pitchFamily="18" charset="0"/>
                <a:cs typeface="Times New Roman" pitchFamily="18" charset="0"/>
              </a:rPr>
              <a:t>Please </a:t>
            </a:r>
            <a:r>
              <a:rPr lang="en-US" sz="4400" dirty="0" smtClean="0">
                <a:solidFill>
                  <a:srgbClr val="102435"/>
                </a:solidFill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4400" dirty="0">
                <a:solidFill>
                  <a:srgbClr val="102435"/>
                </a:solidFill>
                <a:latin typeface="Times New Roman" pitchFamily="18" charset="0"/>
                <a:cs typeface="Times New Roman" pitchFamily="18" charset="0"/>
              </a:rPr>
              <a:t>full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name of the presenter and paper code </a:t>
            </a:r>
            <a:r>
              <a:rPr lang="en-US" sz="4400" dirty="0">
                <a:solidFill>
                  <a:srgbClr val="102435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400" dirty="0" smtClean="0">
                <a:solidFill>
                  <a:srgbClr val="102435"/>
                </a:solidFill>
                <a:latin typeface="Times New Roman" pitchFamily="18" charset="0"/>
                <a:cs typeface="Times New Roman" pitchFamily="18" charset="0"/>
              </a:rPr>
              <a:t>ICWR2022 </a:t>
            </a:r>
            <a:r>
              <a:rPr lang="en-US" sz="4400" dirty="0">
                <a:solidFill>
                  <a:srgbClr val="102435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left side box at the first slide</a:t>
            </a:r>
            <a:r>
              <a:rPr lang="en-US" sz="4400" dirty="0">
                <a:solidFill>
                  <a:srgbClr val="10243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70"/>
              </a:spcBef>
              <a:buFont typeface="Arial" pitchFamily="34" charset="0"/>
              <a:buChar char="•"/>
            </a:pPr>
            <a:r>
              <a:rPr lang="en-US" sz="4400" dirty="0">
                <a:solidFill>
                  <a:srgbClr val="102435"/>
                </a:solidFill>
                <a:latin typeface="Times New Roman" pitchFamily="18" charset="0"/>
                <a:cs typeface="Times New Roman" pitchFamily="18" charset="0"/>
              </a:rPr>
              <a:t>The first slide must be included title of your article, full name of all authors and their affiliation. </a:t>
            </a:r>
            <a:endParaRPr lang="en-US" sz="4400" dirty="0" smtClean="0">
              <a:solidFill>
                <a:srgbClr val="10243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70"/>
              </a:spcBef>
              <a:buFont typeface="Arial" pitchFamily="34" charset="0"/>
              <a:buChar char="•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Please follow the required format and color on first slide.</a:t>
            </a:r>
          </a:p>
          <a:p>
            <a:pPr algn="just">
              <a:spcBef>
                <a:spcPts val="670"/>
              </a:spcBef>
              <a:buFont typeface="Arial" pitchFamily="34" charset="0"/>
              <a:buChar char="•"/>
            </a:pPr>
            <a:r>
              <a:rPr lang="en-US" sz="4400" dirty="0">
                <a:solidFill>
                  <a:srgbClr val="102435"/>
                </a:solidFill>
                <a:latin typeface="Times New Roman" pitchFamily="18" charset="0"/>
                <a:cs typeface="Times New Roman" pitchFamily="18" charset="0"/>
              </a:rPr>
              <a:t>Slides must be numbered.</a:t>
            </a:r>
          </a:p>
          <a:p>
            <a:pPr algn="just">
              <a:spcBef>
                <a:spcPts val="670"/>
              </a:spcBef>
              <a:buFont typeface="Arial" pitchFamily="34" charset="0"/>
              <a:buChar char="•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Use different font sizes for text and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headers at other slides.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(see the last slid for details)</a:t>
            </a:r>
          </a:p>
          <a:p>
            <a:pPr algn="just">
              <a:spcBef>
                <a:spcPts val="670"/>
              </a:spcBef>
              <a:buFont typeface="Arial" pitchFamily="34" charset="0"/>
              <a:buChar char="•"/>
            </a:pPr>
            <a:r>
              <a:rPr lang="en-US" sz="4400" dirty="0">
                <a:solidFill>
                  <a:srgbClr val="102435"/>
                </a:solidFill>
                <a:latin typeface="Times New Roman" pitchFamily="18" charset="0"/>
                <a:cs typeface="Times New Roman" pitchFamily="18" charset="0"/>
              </a:rPr>
              <a:t>Do not use less than 18-point font</a:t>
            </a:r>
          </a:p>
          <a:p>
            <a:pPr algn="just">
              <a:spcBef>
                <a:spcPts val="670"/>
              </a:spcBef>
              <a:buFont typeface="Arial" pitchFamily="34" charset="0"/>
              <a:buChar char="•"/>
            </a:pPr>
            <a:r>
              <a:rPr lang="en-US" sz="4400" dirty="0">
                <a:solidFill>
                  <a:srgbClr val="102435"/>
                </a:solidFill>
                <a:latin typeface="Times New Roman" pitchFamily="18" charset="0"/>
                <a:cs typeface="Times New Roman" pitchFamily="18" charset="0"/>
              </a:rPr>
              <a:t>Please include some mentioned references  on last Slid.</a:t>
            </a:r>
          </a:p>
          <a:p>
            <a:pPr marL="457200" indent="-457200">
              <a:spcBef>
                <a:spcPts val="670"/>
              </a:spcBef>
              <a:buFont typeface="Arial" pitchFamily="34" charset="0"/>
              <a:buChar char="•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Send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your files by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April 30,2022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9B768-6678-48C0-A243-CFF4D0B2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توجه(مقالات فارسی)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2F9E2-99DE-4656-B3A5-F2968AF08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Font typeface="Arial" pitchFamily="34" charset="0"/>
              <a:buChar char="•"/>
            </a:pPr>
            <a:r>
              <a:rPr lang="fa-IR" dirty="0">
                <a:latin typeface="Times New Roman" pitchFamily="18" charset="0"/>
                <a:cs typeface="B Zar" pitchFamily="2" charset="-78"/>
              </a:rPr>
              <a:t>نام و نام خانوداگی فرد ارائه دهنده و کد مقاله </a:t>
            </a:r>
            <a:r>
              <a:rPr lang="fa-IR" dirty="0">
                <a:solidFill>
                  <a:srgbClr val="102435"/>
                </a:solidFill>
                <a:latin typeface="Times New Roman" pitchFamily="18" charset="0"/>
                <a:cs typeface="B Zar" pitchFamily="2" charset="-78"/>
              </a:rPr>
              <a:t>طبق نمونه در کادر </a:t>
            </a:r>
            <a:r>
              <a:rPr lang="fa-IR" dirty="0">
                <a:latin typeface="Times New Roman" pitchFamily="18" charset="0"/>
                <a:cs typeface="B Zar" pitchFamily="2" charset="-78"/>
              </a:rPr>
              <a:t>سمت چپ اولین اسلاید </a:t>
            </a:r>
            <a:r>
              <a:rPr lang="fa-IR" dirty="0">
                <a:solidFill>
                  <a:srgbClr val="102435"/>
                </a:solidFill>
                <a:latin typeface="Times New Roman" pitchFamily="18" charset="0"/>
                <a:cs typeface="B Zar" pitchFamily="2" charset="-78"/>
              </a:rPr>
              <a:t>نوشته شود.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dirty="0">
                <a:solidFill>
                  <a:srgbClr val="102435"/>
                </a:solidFill>
                <a:latin typeface="Times New Roman" pitchFamily="18" charset="0"/>
                <a:cs typeface="B Zar" pitchFamily="2" charset="-78"/>
              </a:rPr>
              <a:t>اولین اسلاید باید شامل عنوان مقاله، نام نویسنده (نویسندگان) و نام دانشگاه/موسسه (وابستگي نويسندگان) باشد.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dirty="0">
                <a:latin typeface="Times New Roman" pitchFamily="18" charset="0"/>
                <a:cs typeface="B Zar" pitchFamily="2" charset="-78"/>
              </a:rPr>
              <a:t>در اسلايد اول تمام موارد خواسته شده بايد به </a:t>
            </a:r>
            <a:r>
              <a:rPr lang="fa-IR" u="sng" dirty="0">
                <a:latin typeface="Times New Roman" pitchFamily="18" charset="0"/>
                <a:cs typeface="B Zar" pitchFamily="2" charset="-78"/>
              </a:rPr>
              <a:t>انگليسي</a:t>
            </a:r>
            <a:r>
              <a:rPr lang="fa-IR" dirty="0">
                <a:latin typeface="Times New Roman" pitchFamily="18" charset="0"/>
                <a:cs typeface="B Zar" pitchFamily="2" charset="-78"/>
              </a:rPr>
              <a:t> (با رعايت فرمت  و رنگ نوشته ها) درج شود.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dirty="0">
                <a:solidFill>
                  <a:srgbClr val="102435"/>
                </a:solidFill>
                <a:latin typeface="Times New Roman" pitchFamily="18" charset="0"/>
                <a:cs typeface="B Zar" pitchFamily="2" charset="-78"/>
              </a:rPr>
              <a:t>اسلاید‌ها حتماً شماره‌گذاری شود.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dirty="0">
                <a:solidFill>
                  <a:srgbClr val="102435"/>
                </a:solidFill>
                <a:latin typeface="Times New Roman" pitchFamily="18" charset="0"/>
                <a:cs typeface="B Zar" pitchFamily="2" charset="-78"/>
              </a:rPr>
              <a:t>در اسلاید های فارسی نوشته ها راست چین باشند.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dirty="0">
                <a:latin typeface="Times New Roman" pitchFamily="18" charset="0"/>
                <a:cs typeface="B Zar" pitchFamily="2" charset="-78"/>
              </a:rPr>
              <a:t>برای جزیات فونت ها و سایز متون اسلاید آخر را مشاهده کنید.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dirty="0">
                <a:latin typeface="Times New Roman" pitchFamily="18" charset="0"/>
                <a:cs typeface="B Zar" pitchFamily="2" charset="-78"/>
              </a:rPr>
              <a:t>مراجعی که در اسلاید به آنها اشاره شده است در اسلاید آخر  قرار داده شود.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dirty="0">
                <a:solidFill>
                  <a:srgbClr val="102435"/>
                </a:solidFill>
                <a:latin typeface="Times New Roman" pitchFamily="18" charset="0"/>
                <a:cs typeface="B Zar" pitchFamily="2" charset="-78"/>
              </a:rPr>
              <a:t>فایل ها باید تا تاریخ </a:t>
            </a:r>
            <a:r>
              <a:rPr lang="fa-IR" dirty="0" smtClean="0">
                <a:solidFill>
                  <a:srgbClr val="102435"/>
                </a:solidFill>
                <a:latin typeface="Times New Roman" pitchFamily="18" charset="0"/>
                <a:cs typeface="B Zar" pitchFamily="2" charset="-78"/>
              </a:rPr>
              <a:t>10 ارديبهشت 1401 به </a:t>
            </a:r>
            <a:r>
              <a:rPr lang="fa-IR" dirty="0">
                <a:solidFill>
                  <a:srgbClr val="102435"/>
                </a:solidFill>
                <a:latin typeface="Times New Roman" pitchFamily="18" charset="0"/>
                <a:cs typeface="B Zar" pitchFamily="2" charset="-78"/>
              </a:rPr>
              <a:t>دبیرخانه ارسال شود.</a:t>
            </a:r>
          </a:p>
          <a:p>
            <a:pPr algn="just" rtl="1">
              <a:buFont typeface="Arial" pitchFamily="34" charset="0"/>
              <a:buChar char="•"/>
            </a:pPr>
            <a:endParaRPr lang="fa-IR" dirty="0">
              <a:solidFill>
                <a:srgbClr val="102435"/>
              </a:solidFill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37F9D-9E19-4F46-AB44-56D41C2C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r" rtl="1"/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Mitra" panose="00000400000000000000" pitchFamily="2" charset="-78"/>
              </a:rPr>
              <a:t>نوع قلم و فونت ها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Mitra" panose="000004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1FA5224-7BA2-45B2-B1B1-9696B8596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466054"/>
              </p:ext>
            </p:extLst>
          </p:nvPr>
        </p:nvGraphicFramePr>
        <p:xfrm>
          <a:off x="2333537" y="2224584"/>
          <a:ext cx="6359666" cy="3605945"/>
        </p:xfrm>
        <a:graphic>
          <a:graphicData uri="http://schemas.openxmlformats.org/drawingml/2006/table">
            <a:tbl>
              <a:tblPr rtl="1">
                <a:tableStyleId>{5DA37D80-6434-44D0-A028-1B22A696006F}</a:tableStyleId>
              </a:tblPr>
              <a:tblGrid>
                <a:gridCol w="1477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5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68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918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cs typeface="B Mitra" pitchFamily="2" charset="-78"/>
                        </a:rPr>
                        <a:t>بخش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cs typeface="B Mitra" pitchFamily="2" charset="-78"/>
                        </a:rPr>
                        <a:t>اندازه قلم- اسلایدهای فارسی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>
                          <a:solidFill>
                            <a:srgbClr val="102435"/>
                          </a:solidFill>
                          <a:effectLst/>
                          <a:cs typeface="B Mitra" pitchFamily="2" charset="-78"/>
                        </a:rPr>
                        <a:t>اندازه قلم- اسلایدهای</a:t>
                      </a:r>
                      <a:r>
                        <a:rPr lang="fa-IR" sz="2000" baseline="0">
                          <a:solidFill>
                            <a:srgbClr val="102435"/>
                          </a:solidFill>
                          <a:effectLst/>
                          <a:cs typeface="B Mitra" pitchFamily="2" charset="-78"/>
                        </a:rPr>
                        <a:t> </a:t>
                      </a:r>
                      <a:r>
                        <a:rPr lang="fa-IR" sz="2000">
                          <a:solidFill>
                            <a:srgbClr val="102435"/>
                          </a:solidFill>
                          <a:effectLst/>
                          <a:cs typeface="B Mitra" pitchFamily="2" charset="-78"/>
                        </a:rPr>
                        <a:t>انگلیسی</a:t>
                      </a:r>
                      <a:endParaRPr lang="fa-IR" sz="2000" dirty="0">
                        <a:solidFill>
                          <a:srgbClr val="102435"/>
                        </a:solidFill>
                        <a:effectLst/>
                        <a:cs typeface="B Mitra" pitchFamily="2" charset="-78"/>
                      </a:endParaRPr>
                    </a:p>
                  </a:txBody>
                  <a:tcPr marL="37431" marR="37431" marT="18715" marB="1871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>
                          <a:solidFill>
                            <a:srgbClr val="102435"/>
                          </a:solidFill>
                          <a:effectLst/>
                          <a:cs typeface="B Mitra" pitchFamily="2" charset="-78"/>
                        </a:rPr>
                        <a:t>عنوان مقاله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Times New Roman 40</a:t>
                      </a:r>
                    </a:p>
                    <a:p>
                      <a:pPr algn="ctr" rtl="1"/>
                      <a:r>
                        <a:rPr lang="fa-IR" sz="160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B Zar" pitchFamily="2" charset="-78"/>
                        </a:rPr>
                        <a:t>( به انگلیسی نوشته شود)</a:t>
                      </a:r>
                      <a:endParaRPr lang="en-US" sz="1600" dirty="0">
                        <a:solidFill>
                          <a:srgbClr val="102435"/>
                        </a:solidFill>
                        <a:effectLst/>
                        <a:latin typeface="Times New Roman" pitchFamily="18" charset="0"/>
                        <a:cs typeface="B Zar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Times New Roman 40</a:t>
                      </a:r>
                      <a:endParaRPr lang="en-US" sz="1600" dirty="0">
                        <a:solidFill>
                          <a:srgbClr val="10243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801"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>
                          <a:solidFill>
                            <a:srgbClr val="102435"/>
                          </a:solidFill>
                          <a:effectLst/>
                          <a:cs typeface="B Mitra" pitchFamily="2" charset="-78"/>
                        </a:rPr>
                        <a:t>  اطلاعات نویسنده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Times New Roman 15 Bold</a:t>
                      </a:r>
                      <a:endParaRPr lang="fa-IR" sz="1600" dirty="0" smtClean="0">
                        <a:solidFill>
                          <a:srgbClr val="10243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B Zar" pitchFamily="2" charset="-78"/>
                        </a:rPr>
                        <a:t>( به انگلیسی نوشته شود)</a:t>
                      </a:r>
                      <a:endParaRPr lang="en-US" sz="1600" dirty="0" smtClean="0">
                        <a:solidFill>
                          <a:srgbClr val="102435"/>
                        </a:solidFill>
                        <a:effectLst/>
                        <a:latin typeface="Times New Roman" pitchFamily="18" charset="0"/>
                        <a:cs typeface="B Zar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Times New Roman 15 Bold</a:t>
                      </a:r>
                      <a:endParaRPr lang="en-US" sz="1600" dirty="0">
                        <a:solidFill>
                          <a:srgbClr val="10243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>
                          <a:solidFill>
                            <a:srgbClr val="102435"/>
                          </a:solidFill>
                          <a:effectLst/>
                          <a:cs typeface="B Mitra" pitchFamily="2" charset="-78"/>
                        </a:rPr>
                        <a:t>  عنوان هر اسلاید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lang="en-US" sz="1600" dirty="0" err="1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Titr</a:t>
                      </a:r>
                      <a:r>
                        <a:rPr lang="en-US" sz="1600" baseline="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36</a:t>
                      </a:r>
                      <a:endParaRPr lang="fa-IR" sz="1600" dirty="0">
                        <a:solidFill>
                          <a:srgbClr val="102435"/>
                        </a:solidFill>
                        <a:effectLst/>
                        <a:cs typeface="B Mitra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Times New Roman </a:t>
                      </a:r>
                      <a:r>
                        <a:rPr lang="en-US" sz="160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</a:t>
                      </a:r>
                      <a:r>
                        <a:rPr lang="en-US" sz="1600" dirty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>
                          <a:solidFill>
                            <a:srgbClr val="102435"/>
                          </a:solidFill>
                          <a:effectLst/>
                          <a:cs typeface="B Mitra" pitchFamily="2" charset="-78"/>
                        </a:rPr>
                        <a:t>  متن داخل جداول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lang="en-US" sz="1600" dirty="0" err="1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Zar</a:t>
                      </a:r>
                      <a:r>
                        <a:rPr lang="en-US" sz="1600" baseline="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16</a:t>
                      </a:r>
                    </a:p>
                    <a:p>
                      <a:pPr algn="ctr" rtl="1"/>
                      <a:r>
                        <a:rPr lang="fa-IR" sz="1600" kern="1200" baseline="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ea typeface="+mn-ea"/>
                          <a:cs typeface="B Zar" pitchFamily="2" charset="-78"/>
                        </a:rPr>
                        <a:t>(عنوان جدول </a:t>
                      </a:r>
                      <a:r>
                        <a:rPr lang="en-US" sz="1600" baseline="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bold</a:t>
                      </a:r>
                      <a:r>
                        <a:rPr lang="fa-IR" sz="1600" baseline="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B Zar" pitchFamily="2" charset="-78"/>
                        </a:rPr>
                        <a:t> باشد)</a:t>
                      </a:r>
                      <a:endParaRPr lang="fa-IR" sz="1600" dirty="0">
                        <a:solidFill>
                          <a:srgbClr val="102435"/>
                        </a:solidFill>
                        <a:effectLst/>
                        <a:cs typeface="B Zar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Times New Roman </a:t>
                      </a:r>
                      <a:r>
                        <a:rPr lang="en-US" sz="160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600" dirty="0">
                        <a:solidFill>
                          <a:srgbClr val="10243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>
                          <a:solidFill>
                            <a:srgbClr val="102435"/>
                          </a:solidFill>
                          <a:effectLst/>
                          <a:cs typeface="B Mitra" pitchFamily="2" charset="-78"/>
                        </a:rPr>
                        <a:t>  متن اسلاید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lang="en-US" sz="1600" dirty="0" err="1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Zar</a:t>
                      </a:r>
                      <a:r>
                        <a:rPr lang="en-US" sz="160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</a:t>
                      </a:r>
                      <a:endParaRPr lang="fa-IR" sz="1600" dirty="0">
                        <a:solidFill>
                          <a:srgbClr val="10243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Times New Roman </a:t>
                      </a:r>
                      <a:r>
                        <a:rPr lang="en-US" sz="1600" dirty="0" smtClean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600" dirty="0">
                        <a:solidFill>
                          <a:srgbClr val="10243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90A-B91C-4F53-9A1A-CCDD0BF63D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216</TotalTime>
  <Words>313</Words>
  <Application>Microsoft Office PowerPoint</Application>
  <PresentationFormat>Custom</PresentationFormat>
  <Paragraphs>49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Ion</vt:lpstr>
      <vt:lpstr>Format Oral Perentation International Conference on Web Research</vt:lpstr>
      <vt:lpstr>Notice:</vt:lpstr>
      <vt:lpstr>توجه(مقالات فارسی)</vt:lpstr>
      <vt:lpstr>نوع قلم و فونت ها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kalhori</dc:creator>
  <cp:lastModifiedBy>admin</cp:lastModifiedBy>
  <cp:revision>63</cp:revision>
  <dcterms:created xsi:type="dcterms:W3CDTF">2017-04-05T09:37:13Z</dcterms:created>
  <dcterms:modified xsi:type="dcterms:W3CDTF">2022-04-24T15:22:05Z</dcterms:modified>
</cp:coreProperties>
</file>